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0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0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883303" y="3007623"/>
            <a:ext cx="7665719" cy="695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242D46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0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6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8730" y="752834"/>
            <a:ext cx="13050539" cy="276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0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6743" y="2809531"/>
            <a:ext cx="13614513" cy="6084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3B425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2" Type="http://schemas.openxmlformats.org/officeDocument/2006/relationships/image" Target="../media/image1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05716"/>
            <a:ext cx="18288000" cy="1381760"/>
            <a:chOff x="0" y="8905716"/>
            <a:chExt cx="18288000" cy="1381760"/>
          </a:xfrm>
        </p:grpSpPr>
        <p:sp>
          <p:nvSpPr>
            <p:cNvPr id="3" name="object 3"/>
            <p:cNvSpPr/>
            <p:nvPr/>
          </p:nvSpPr>
          <p:spPr>
            <a:xfrm>
              <a:off x="0" y="8905716"/>
              <a:ext cx="9197340" cy="1381760"/>
            </a:xfrm>
            <a:custGeom>
              <a:avLst/>
              <a:gdLst/>
              <a:ahLst/>
              <a:cxnLst/>
              <a:rect l="l" t="t" r="r" b="b"/>
              <a:pathLst>
                <a:path w="9197340" h="1381759">
                  <a:moveTo>
                    <a:pt x="9197124" y="1381284"/>
                  </a:moveTo>
                  <a:lnTo>
                    <a:pt x="0" y="1381284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381284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9540270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88863" y="8905716"/>
              <a:ext cx="9199245" cy="1381760"/>
            </a:xfrm>
            <a:custGeom>
              <a:avLst/>
              <a:gdLst/>
              <a:ahLst/>
              <a:cxnLst/>
              <a:rect l="l" t="t" r="r" b="b"/>
              <a:pathLst>
                <a:path w="9199244" h="1381759">
                  <a:moveTo>
                    <a:pt x="9199137" y="1381284"/>
                  </a:moveTo>
                  <a:lnTo>
                    <a:pt x="0" y="1381284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381284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9540270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3653901" y="0"/>
            <a:ext cx="4634230" cy="9472295"/>
            <a:chOff x="13653901" y="0"/>
            <a:chExt cx="4634230" cy="94722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39" y="0"/>
              <a:ext cx="4632960" cy="24676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539494" y="513536"/>
              <a:ext cx="3528695" cy="1572260"/>
            </a:xfrm>
            <a:custGeom>
              <a:avLst/>
              <a:gdLst/>
              <a:ahLst/>
              <a:cxnLst/>
              <a:rect l="l" t="t" r="r" b="b"/>
              <a:pathLst>
                <a:path w="3528694" h="1572260">
                  <a:moveTo>
                    <a:pt x="59093" y="0"/>
                  </a:moveTo>
                  <a:lnTo>
                    <a:pt x="48780" y="15786"/>
                  </a:lnTo>
                  <a:lnTo>
                    <a:pt x="50546" y="22580"/>
                  </a:lnTo>
                  <a:lnTo>
                    <a:pt x="59093" y="0"/>
                  </a:lnTo>
                  <a:close/>
                </a:path>
                <a:path w="3528694" h="1572260">
                  <a:moveTo>
                    <a:pt x="414743" y="300863"/>
                  </a:moveTo>
                  <a:lnTo>
                    <a:pt x="398792" y="263931"/>
                  </a:lnTo>
                  <a:lnTo>
                    <a:pt x="372757" y="230365"/>
                  </a:lnTo>
                  <a:lnTo>
                    <a:pt x="338874" y="199885"/>
                  </a:lnTo>
                  <a:lnTo>
                    <a:pt x="299377" y="172186"/>
                  </a:lnTo>
                  <a:lnTo>
                    <a:pt x="256476" y="146989"/>
                  </a:lnTo>
                  <a:lnTo>
                    <a:pt x="212432" y="123977"/>
                  </a:lnTo>
                  <a:lnTo>
                    <a:pt x="129781" y="83400"/>
                  </a:lnTo>
                  <a:lnTo>
                    <a:pt x="95656" y="65239"/>
                  </a:lnTo>
                  <a:lnTo>
                    <a:pt x="69291" y="48120"/>
                  </a:lnTo>
                  <a:lnTo>
                    <a:pt x="52920" y="31724"/>
                  </a:lnTo>
                  <a:lnTo>
                    <a:pt x="50546" y="22580"/>
                  </a:lnTo>
                  <a:lnTo>
                    <a:pt x="0" y="155956"/>
                  </a:lnTo>
                  <a:lnTo>
                    <a:pt x="54978" y="158153"/>
                  </a:lnTo>
                  <a:lnTo>
                    <a:pt x="181165" y="173875"/>
                  </a:lnTo>
                  <a:lnTo>
                    <a:pt x="320446" y="216877"/>
                  </a:lnTo>
                  <a:lnTo>
                    <a:pt x="414743" y="300863"/>
                  </a:lnTo>
                  <a:close/>
                </a:path>
                <a:path w="3528694" h="1572260">
                  <a:moveTo>
                    <a:pt x="644626" y="1138910"/>
                  </a:moveTo>
                  <a:lnTo>
                    <a:pt x="639191" y="1093660"/>
                  </a:lnTo>
                  <a:lnTo>
                    <a:pt x="626719" y="1053058"/>
                  </a:lnTo>
                  <a:lnTo>
                    <a:pt x="605701" y="1018755"/>
                  </a:lnTo>
                  <a:lnTo>
                    <a:pt x="620128" y="1144193"/>
                  </a:lnTo>
                  <a:lnTo>
                    <a:pt x="575144" y="1282839"/>
                  </a:lnTo>
                  <a:lnTo>
                    <a:pt x="515391" y="1395082"/>
                  </a:lnTo>
                  <a:lnTo>
                    <a:pt x="485546" y="1441297"/>
                  </a:lnTo>
                  <a:lnTo>
                    <a:pt x="623709" y="1476717"/>
                  </a:lnTo>
                  <a:lnTo>
                    <a:pt x="617613" y="1469517"/>
                  </a:lnTo>
                  <a:lnTo>
                    <a:pt x="613625" y="1446707"/>
                  </a:lnTo>
                  <a:lnTo>
                    <a:pt x="614794" y="1415288"/>
                  </a:lnTo>
                  <a:lnTo>
                    <a:pt x="619582" y="1376921"/>
                  </a:lnTo>
                  <a:lnTo>
                    <a:pt x="633945" y="1285989"/>
                  </a:lnTo>
                  <a:lnTo>
                    <a:pt x="640486" y="1236726"/>
                  </a:lnTo>
                  <a:lnTo>
                    <a:pt x="644550" y="1187145"/>
                  </a:lnTo>
                  <a:lnTo>
                    <a:pt x="644626" y="1138910"/>
                  </a:lnTo>
                  <a:close/>
                </a:path>
                <a:path w="3528694" h="1572260">
                  <a:moveTo>
                    <a:pt x="1697456" y="1557934"/>
                  </a:moveTo>
                  <a:lnTo>
                    <a:pt x="1661109" y="1567141"/>
                  </a:lnTo>
                  <a:lnTo>
                    <a:pt x="1677403" y="1571929"/>
                  </a:lnTo>
                  <a:lnTo>
                    <a:pt x="1689315" y="1568640"/>
                  </a:lnTo>
                  <a:lnTo>
                    <a:pt x="1697443" y="1557985"/>
                  </a:lnTo>
                  <a:close/>
                </a:path>
                <a:path w="3528694" h="1572260">
                  <a:moveTo>
                    <a:pt x="1873415" y="1513357"/>
                  </a:moveTo>
                  <a:lnTo>
                    <a:pt x="1841309" y="1457401"/>
                  </a:lnTo>
                  <a:lnTo>
                    <a:pt x="1784362" y="1315885"/>
                  </a:lnTo>
                  <a:lnTo>
                    <a:pt x="1761705" y="1128445"/>
                  </a:lnTo>
                  <a:lnTo>
                    <a:pt x="1832444" y="934732"/>
                  </a:lnTo>
                  <a:lnTo>
                    <a:pt x="1797723" y="962494"/>
                  </a:lnTo>
                  <a:lnTo>
                    <a:pt x="1769325" y="994905"/>
                  </a:lnTo>
                  <a:lnTo>
                    <a:pt x="1746656" y="1031252"/>
                  </a:lnTo>
                  <a:lnTo>
                    <a:pt x="1729117" y="1070825"/>
                  </a:lnTo>
                  <a:lnTo>
                    <a:pt x="1716112" y="1112926"/>
                  </a:lnTo>
                  <a:lnTo>
                    <a:pt x="1707045" y="1156855"/>
                  </a:lnTo>
                  <a:lnTo>
                    <a:pt x="1701317" y="1201877"/>
                  </a:lnTo>
                  <a:lnTo>
                    <a:pt x="1698345" y="1247317"/>
                  </a:lnTo>
                  <a:lnTo>
                    <a:pt x="1697545" y="1292453"/>
                  </a:lnTo>
                  <a:lnTo>
                    <a:pt x="1698294" y="1336586"/>
                  </a:lnTo>
                  <a:lnTo>
                    <a:pt x="1700022" y="1379004"/>
                  </a:lnTo>
                  <a:lnTo>
                    <a:pt x="1702117" y="1419009"/>
                  </a:lnTo>
                  <a:lnTo>
                    <a:pt x="1703997" y="1455877"/>
                  </a:lnTo>
                  <a:lnTo>
                    <a:pt x="1705063" y="1488922"/>
                  </a:lnTo>
                  <a:lnTo>
                    <a:pt x="1704721" y="1517421"/>
                  </a:lnTo>
                  <a:lnTo>
                    <a:pt x="1702384" y="1540675"/>
                  </a:lnTo>
                  <a:lnTo>
                    <a:pt x="1697456" y="1557934"/>
                  </a:lnTo>
                  <a:lnTo>
                    <a:pt x="1873415" y="1513357"/>
                  </a:lnTo>
                  <a:close/>
                </a:path>
                <a:path w="3528694" h="1572260">
                  <a:moveTo>
                    <a:pt x="3528072" y="1089190"/>
                  </a:moveTo>
                  <a:lnTo>
                    <a:pt x="3522637" y="1043940"/>
                  </a:lnTo>
                  <a:lnTo>
                    <a:pt x="3510178" y="1003338"/>
                  </a:lnTo>
                  <a:lnTo>
                    <a:pt x="3489147" y="969048"/>
                  </a:lnTo>
                  <a:lnTo>
                    <a:pt x="3503587" y="1094486"/>
                  </a:lnTo>
                  <a:lnTo>
                    <a:pt x="3458591" y="1233131"/>
                  </a:lnTo>
                  <a:lnTo>
                    <a:pt x="3398850" y="1345374"/>
                  </a:lnTo>
                  <a:lnTo>
                    <a:pt x="3369005" y="1391577"/>
                  </a:lnTo>
                  <a:lnTo>
                    <a:pt x="3507168" y="1427010"/>
                  </a:lnTo>
                  <a:lnTo>
                    <a:pt x="3501059" y="1419809"/>
                  </a:lnTo>
                  <a:lnTo>
                    <a:pt x="3497072" y="1396987"/>
                  </a:lnTo>
                  <a:lnTo>
                    <a:pt x="3498240" y="1365580"/>
                  </a:lnTo>
                  <a:lnTo>
                    <a:pt x="3503028" y="1327213"/>
                  </a:lnTo>
                  <a:lnTo>
                    <a:pt x="3517404" y="1236281"/>
                  </a:lnTo>
                  <a:lnTo>
                    <a:pt x="3523932" y="1187018"/>
                  </a:lnTo>
                  <a:lnTo>
                    <a:pt x="3527996" y="1137437"/>
                  </a:lnTo>
                  <a:lnTo>
                    <a:pt x="3528072" y="1089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06951" y="744606"/>
              <a:ext cx="4381500" cy="6884670"/>
            </a:xfrm>
            <a:custGeom>
              <a:avLst/>
              <a:gdLst/>
              <a:ahLst/>
              <a:cxnLst/>
              <a:rect l="l" t="t" r="r" b="b"/>
              <a:pathLst>
                <a:path w="4381500" h="6884670">
                  <a:moveTo>
                    <a:pt x="4381048" y="6884440"/>
                  </a:moveTo>
                  <a:lnTo>
                    <a:pt x="0" y="6884440"/>
                  </a:lnTo>
                  <a:lnTo>
                    <a:pt x="0" y="0"/>
                  </a:lnTo>
                  <a:lnTo>
                    <a:pt x="4381048" y="0"/>
                  </a:lnTo>
                  <a:lnTo>
                    <a:pt x="4381048" y="6884440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3901" y="950927"/>
              <a:ext cx="4634098" cy="852082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025895" y="0"/>
            <a:ext cx="5647055" cy="1603375"/>
            <a:chOff x="6025895" y="0"/>
            <a:chExt cx="5647055" cy="16033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5895" y="0"/>
              <a:ext cx="5580887" cy="16032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96061" y="583831"/>
              <a:ext cx="3042920" cy="637540"/>
            </a:xfrm>
            <a:custGeom>
              <a:avLst/>
              <a:gdLst/>
              <a:ahLst/>
              <a:cxnLst/>
              <a:rect l="l" t="t" r="r" b="b"/>
              <a:pathLst>
                <a:path w="3042920" h="637540">
                  <a:moveTo>
                    <a:pt x="159080" y="456844"/>
                  </a:moveTo>
                  <a:lnTo>
                    <a:pt x="129235" y="410629"/>
                  </a:lnTo>
                  <a:lnTo>
                    <a:pt x="69481" y="298399"/>
                  </a:lnTo>
                  <a:lnTo>
                    <a:pt x="24498" y="159753"/>
                  </a:lnTo>
                  <a:lnTo>
                    <a:pt x="38925" y="34315"/>
                  </a:lnTo>
                  <a:lnTo>
                    <a:pt x="17907" y="68605"/>
                  </a:lnTo>
                  <a:lnTo>
                    <a:pt x="5435" y="109207"/>
                  </a:lnTo>
                  <a:lnTo>
                    <a:pt x="0" y="154457"/>
                  </a:lnTo>
                  <a:lnTo>
                    <a:pt x="76" y="202704"/>
                  </a:lnTo>
                  <a:lnTo>
                    <a:pt x="4140" y="252285"/>
                  </a:lnTo>
                  <a:lnTo>
                    <a:pt x="10680" y="301548"/>
                  </a:lnTo>
                  <a:lnTo>
                    <a:pt x="25044" y="392480"/>
                  </a:lnTo>
                  <a:lnTo>
                    <a:pt x="29832" y="430834"/>
                  </a:lnTo>
                  <a:lnTo>
                    <a:pt x="31000" y="462254"/>
                  </a:lnTo>
                  <a:lnTo>
                    <a:pt x="27012" y="485076"/>
                  </a:lnTo>
                  <a:lnTo>
                    <a:pt x="20904" y="492277"/>
                  </a:lnTo>
                  <a:lnTo>
                    <a:pt x="159080" y="456844"/>
                  </a:lnTo>
                  <a:close/>
                </a:path>
                <a:path w="3042920" h="637540">
                  <a:moveTo>
                    <a:pt x="1830628" y="623201"/>
                  </a:moveTo>
                  <a:lnTo>
                    <a:pt x="1825701" y="605942"/>
                  </a:lnTo>
                  <a:lnTo>
                    <a:pt x="1823351" y="582688"/>
                  </a:lnTo>
                  <a:lnTo>
                    <a:pt x="1823021" y="554177"/>
                  </a:lnTo>
                  <a:lnTo>
                    <a:pt x="1824088" y="521144"/>
                  </a:lnTo>
                  <a:lnTo>
                    <a:pt x="1825967" y="484263"/>
                  </a:lnTo>
                  <a:lnTo>
                    <a:pt x="1828063" y="444271"/>
                  </a:lnTo>
                  <a:lnTo>
                    <a:pt x="1829790" y="401853"/>
                  </a:lnTo>
                  <a:lnTo>
                    <a:pt x="1830539" y="357720"/>
                  </a:lnTo>
                  <a:lnTo>
                    <a:pt x="1829727" y="312585"/>
                  </a:lnTo>
                  <a:lnTo>
                    <a:pt x="1826755" y="267144"/>
                  </a:lnTo>
                  <a:lnTo>
                    <a:pt x="1821040" y="222110"/>
                  </a:lnTo>
                  <a:lnTo>
                    <a:pt x="1811972" y="178193"/>
                  </a:lnTo>
                  <a:lnTo>
                    <a:pt x="1798967" y="136093"/>
                  </a:lnTo>
                  <a:lnTo>
                    <a:pt x="1781416" y="96520"/>
                  </a:lnTo>
                  <a:lnTo>
                    <a:pt x="1758746" y="60172"/>
                  </a:lnTo>
                  <a:lnTo>
                    <a:pt x="1730349" y="27762"/>
                  </a:lnTo>
                  <a:lnTo>
                    <a:pt x="1695640" y="0"/>
                  </a:lnTo>
                  <a:lnTo>
                    <a:pt x="1766379" y="193713"/>
                  </a:lnTo>
                  <a:lnTo>
                    <a:pt x="1743722" y="381139"/>
                  </a:lnTo>
                  <a:lnTo>
                    <a:pt x="1686775" y="522655"/>
                  </a:lnTo>
                  <a:lnTo>
                    <a:pt x="1654670" y="578624"/>
                  </a:lnTo>
                  <a:lnTo>
                    <a:pt x="1830628" y="623201"/>
                  </a:lnTo>
                  <a:close/>
                </a:path>
                <a:path w="3042920" h="637540">
                  <a:moveTo>
                    <a:pt x="1866963" y="632409"/>
                  </a:moveTo>
                  <a:lnTo>
                    <a:pt x="1830628" y="623201"/>
                  </a:lnTo>
                  <a:lnTo>
                    <a:pt x="1838769" y="633907"/>
                  </a:lnTo>
                  <a:lnTo>
                    <a:pt x="1850682" y="637184"/>
                  </a:lnTo>
                  <a:lnTo>
                    <a:pt x="1866963" y="632409"/>
                  </a:lnTo>
                  <a:close/>
                </a:path>
                <a:path w="3042920" h="637540">
                  <a:moveTo>
                    <a:pt x="3042526" y="506564"/>
                  </a:moveTo>
                  <a:lnTo>
                    <a:pt x="3012681" y="460349"/>
                  </a:lnTo>
                  <a:lnTo>
                    <a:pt x="2952940" y="348107"/>
                  </a:lnTo>
                  <a:lnTo>
                    <a:pt x="2907944" y="209461"/>
                  </a:lnTo>
                  <a:lnTo>
                    <a:pt x="2922384" y="84023"/>
                  </a:lnTo>
                  <a:lnTo>
                    <a:pt x="2901353" y="118325"/>
                  </a:lnTo>
                  <a:lnTo>
                    <a:pt x="2888881" y="158915"/>
                  </a:lnTo>
                  <a:lnTo>
                    <a:pt x="2883458" y="204165"/>
                  </a:lnTo>
                  <a:lnTo>
                    <a:pt x="2883535" y="252412"/>
                  </a:lnTo>
                  <a:lnTo>
                    <a:pt x="2887599" y="301993"/>
                  </a:lnTo>
                  <a:lnTo>
                    <a:pt x="2894126" y="351256"/>
                  </a:lnTo>
                  <a:lnTo>
                    <a:pt x="2908503" y="442188"/>
                  </a:lnTo>
                  <a:lnTo>
                    <a:pt x="2913291" y="480555"/>
                  </a:lnTo>
                  <a:lnTo>
                    <a:pt x="2914446" y="511962"/>
                  </a:lnTo>
                  <a:lnTo>
                    <a:pt x="2910471" y="534784"/>
                  </a:lnTo>
                  <a:lnTo>
                    <a:pt x="2904350" y="541985"/>
                  </a:lnTo>
                  <a:lnTo>
                    <a:pt x="3042526" y="506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43999" y="182713"/>
              <a:ext cx="2529205" cy="656590"/>
            </a:xfrm>
            <a:custGeom>
              <a:avLst/>
              <a:gdLst/>
              <a:ahLst/>
              <a:cxnLst/>
              <a:rect l="l" t="t" r="r" b="b"/>
              <a:pathLst>
                <a:path w="2529204" h="656590">
                  <a:moveTo>
                    <a:pt x="1188838" y="299856"/>
                  </a:moveTo>
                  <a:lnTo>
                    <a:pt x="1402453" y="299856"/>
                  </a:lnTo>
                  <a:lnTo>
                    <a:pt x="1379238" y="257735"/>
                  </a:lnTo>
                  <a:lnTo>
                    <a:pt x="1349967" y="219712"/>
                  </a:lnTo>
                  <a:lnTo>
                    <a:pt x="1315741" y="185515"/>
                  </a:lnTo>
                  <a:lnTo>
                    <a:pt x="1277661" y="154869"/>
                  </a:lnTo>
                  <a:lnTo>
                    <a:pt x="1236828" y="127501"/>
                  </a:lnTo>
                  <a:lnTo>
                    <a:pt x="1194344" y="103139"/>
                  </a:lnTo>
                  <a:lnTo>
                    <a:pt x="1148325" y="81606"/>
                  </a:lnTo>
                  <a:lnTo>
                    <a:pt x="1101193" y="62840"/>
                  </a:lnTo>
                  <a:lnTo>
                    <a:pt x="1053075" y="46737"/>
                  </a:lnTo>
                  <a:lnTo>
                    <a:pt x="1004097" y="33195"/>
                  </a:lnTo>
                  <a:lnTo>
                    <a:pt x="954384" y="22113"/>
                  </a:lnTo>
                  <a:lnTo>
                    <a:pt x="904064" y="13387"/>
                  </a:lnTo>
                  <a:lnTo>
                    <a:pt x="853262" y="6915"/>
                  </a:lnTo>
                  <a:lnTo>
                    <a:pt x="802104" y="2595"/>
                  </a:lnTo>
                  <a:lnTo>
                    <a:pt x="750718" y="324"/>
                  </a:lnTo>
                  <a:lnTo>
                    <a:pt x="699227" y="0"/>
                  </a:lnTo>
                  <a:lnTo>
                    <a:pt x="647760" y="1519"/>
                  </a:lnTo>
                  <a:lnTo>
                    <a:pt x="596442" y="4781"/>
                  </a:lnTo>
                  <a:lnTo>
                    <a:pt x="545374" y="9611"/>
                  </a:lnTo>
                  <a:lnTo>
                    <a:pt x="494559" y="15831"/>
                  </a:lnTo>
                  <a:lnTo>
                    <a:pt x="443973" y="23325"/>
                  </a:lnTo>
                  <a:lnTo>
                    <a:pt x="393593" y="31981"/>
                  </a:lnTo>
                  <a:lnTo>
                    <a:pt x="343397" y="41684"/>
                  </a:lnTo>
                  <a:lnTo>
                    <a:pt x="293362" y="52321"/>
                  </a:lnTo>
                  <a:lnTo>
                    <a:pt x="243464" y="63777"/>
                  </a:lnTo>
                  <a:lnTo>
                    <a:pt x="222011" y="69018"/>
                  </a:lnTo>
                  <a:lnTo>
                    <a:pt x="434285" y="69018"/>
                  </a:lnTo>
                  <a:lnTo>
                    <a:pt x="483716" y="69533"/>
                  </a:lnTo>
                  <a:lnTo>
                    <a:pt x="533123" y="71475"/>
                  </a:lnTo>
                  <a:lnTo>
                    <a:pt x="582462" y="74838"/>
                  </a:lnTo>
                  <a:lnTo>
                    <a:pt x="631693" y="79618"/>
                  </a:lnTo>
                  <a:lnTo>
                    <a:pt x="680773" y="85809"/>
                  </a:lnTo>
                  <a:lnTo>
                    <a:pt x="729659" y="93406"/>
                  </a:lnTo>
                  <a:lnTo>
                    <a:pt x="778310" y="102405"/>
                  </a:lnTo>
                  <a:lnTo>
                    <a:pt x="826683" y="112801"/>
                  </a:lnTo>
                  <a:lnTo>
                    <a:pt x="874737" y="124588"/>
                  </a:lnTo>
                  <a:lnTo>
                    <a:pt x="922429" y="137762"/>
                  </a:lnTo>
                  <a:lnTo>
                    <a:pt x="969718" y="152319"/>
                  </a:lnTo>
                  <a:lnTo>
                    <a:pt x="1019003" y="169761"/>
                  </a:lnTo>
                  <a:lnTo>
                    <a:pt x="1066703" y="191137"/>
                  </a:lnTo>
                  <a:lnTo>
                    <a:pt x="1111232" y="217235"/>
                  </a:lnTo>
                  <a:lnTo>
                    <a:pt x="1151004" y="248841"/>
                  </a:lnTo>
                  <a:lnTo>
                    <a:pt x="1184434" y="286742"/>
                  </a:lnTo>
                  <a:lnTo>
                    <a:pt x="1188838" y="299856"/>
                  </a:lnTo>
                  <a:close/>
                </a:path>
                <a:path w="2529204" h="656590">
                  <a:moveTo>
                    <a:pt x="0" y="128118"/>
                  </a:moveTo>
                  <a:lnTo>
                    <a:pt x="42996" y="116827"/>
                  </a:lnTo>
                  <a:lnTo>
                    <a:pt x="91109" y="105756"/>
                  </a:lnTo>
                  <a:lnTo>
                    <a:pt x="139535" y="96150"/>
                  </a:lnTo>
                  <a:lnTo>
                    <a:pt x="188230" y="88005"/>
                  </a:lnTo>
                  <a:lnTo>
                    <a:pt x="237154" y="81316"/>
                  </a:lnTo>
                  <a:lnTo>
                    <a:pt x="286263" y="76078"/>
                  </a:lnTo>
                  <a:lnTo>
                    <a:pt x="335516" y="72285"/>
                  </a:lnTo>
                  <a:lnTo>
                    <a:pt x="384871" y="69933"/>
                  </a:lnTo>
                  <a:lnTo>
                    <a:pt x="434285" y="69018"/>
                  </a:lnTo>
                  <a:lnTo>
                    <a:pt x="222011" y="69018"/>
                  </a:lnTo>
                  <a:lnTo>
                    <a:pt x="193681" y="75939"/>
                  </a:lnTo>
                  <a:lnTo>
                    <a:pt x="94367" y="101925"/>
                  </a:lnTo>
                  <a:lnTo>
                    <a:pt x="0" y="128037"/>
                  </a:lnTo>
                  <a:close/>
                </a:path>
                <a:path w="2529204" h="656590">
                  <a:moveTo>
                    <a:pt x="2528887" y="552310"/>
                  </a:moveTo>
                  <a:lnTo>
                    <a:pt x="2492891" y="520099"/>
                  </a:lnTo>
                  <a:lnTo>
                    <a:pt x="2455519" y="489576"/>
                  </a:lnTo>
                  <a:lnTo>
                    <a:pt x="2416849" y="460762"/>
                  </a:lnTo>
                  <a:lnTo>
                    <a:pt x="2376965" y="433676"/>
                  </a:lnTo>
                  <a:lnTo>
                    <a:pt x="2335946" y="408339"/>
                  </a:lnTo>
                  <a:lnTo>
                    <a:pt x="2293875" y="384771"/>
                  </a:lnTo>
                  <a:lnTo>
                    <a:pt x="2250832" y="362992"/>
                  </a:lnTo>
                  <a:lnTo>
                    <a:pt x="2206898" y="343022"/>
                  </a:lnTo>
                  <a:lnTo>
                    <a:pt x="2162156" y="324882"/>
                  </a:lnTo>
                  <a:lnTo>
                    <a:pt x="2116685" y="308591"/>
                  </a:lnTo>
                  <a:lnTo>
                    <a:pt x="2070567" y="294169"/>
                  </a:lnTo>
                  <a:lnTo>
                    <a:pt x="2023883" y="281637"/>
                  </a:lnTo>
                  <a:lnTo>
                    <a:pt x="1976715" y="271015"/>
                  </a:lnTo>
                  <a:lnTo>
                    <a:pt x="1929144" y="262324"/>
                  </a:lnTo>
                  <a:lnTo>
                    <a:pt x="1881250" y="255582"/>
                  </a:lnTo>
                  <a:lnTo>
                    <a:pt x="1833116" y="250810"/>
                  </a:lnTo>
                  <a:lnTo>
                    <a:pt x="1784821" y="248030"/>
                  </a:lnTo>
                  <a:lnTo>
                    <a:pt x="1736448" y="247259"/>
                  </a:lnTo>
                  <a:lnTo>
                    <a:pt x="1688077" y="248520"/>
                  </a:lnTo>
                  <a:lnTo>
                    <a:pt x="1639790" y="251831"/>
                  </a:lnTo>
                  <a:lnTo>
                    <a:pt x="1591668" y="257213"/>
                  </a:lnTo>
                  <a:lnTo>
                    <a:pt x="1543792" y="264687"/>
                  </a:lnTo>
                  <a:lnTo>
                    <a:pt x="1496244" y="274272"/>
                  </a:lnTo>
                  <a:lnTo>
                    <a:pt x="1449104" y="285988"/>
                  </a:lnTo>
                  <a:lnTo>
                    <a:pt x="1402453" y="299856"/>
                  </a:lnTo>
                  <a:lnTo>
                    <a:pt x="1188838" y="299856"/>
                  </a:lnTo>
                  <a:lnTo>
                    <a:pt x="1161310" y="335921"/>
                  </a:lnTo>
                  <a:lnTo>
                    <a:pt x="1120098" y="337464"/>
                  </a:lnTo>
                  <a:lnTo>
                    <a:pt x="1074590" y="338548"/>
                  </a:lnTo>
                  <a:lnTo>
                    <a:pt x="1026364" y="340414"/>
                  </a:lnTo>
                  <a:lnTo>
                    <a:pt x="976995" y="344304"/>
                  </a:lnTo>
                  <a:lnTo>
                    <a:pt x="928061" y="351460"/>
                  </a:lnTo>
                  <a:lnTo>
                    <a:pt x="920084" y="353442"/>
                  </a:lnTo>
                  <a:lnTo>
                    <a:pt x="1918385" y="353442"/>
                  </a:lnTo>
                  <a:lnTo>
                    <a:pt x="1970858" y="354112"/>
                  </a:lnTo>
                  <a:lnTo>
                    <a:pt x="2023361" y="356645"/>
                  </a:lnTo>
                  <a:lnTo>
                    <a:pt x="2075790" y="361024"/>
                  </a:lnTo>
                  <a:lnTo>
                    <a:pt x="2128040" y="367237"/>
                  </a:lnTo>
                  <a:lnTo>
                    <a:pt x="2180007" y="375267"/>
                  </a:lnTo>
                  <a:lnTo>
                    <a:pt x="2231587" y="385100"/>
                  </a:lnTo>
                  <a:lnTo>
                    <a:pt x="2325423" y="422292"/>
                  </a:lnTo>
                  <a:lnTo>
                    <a:pt x="2422355" y="478541"/>
                  </a:lnTo>
                  <a:lnTo>
                    <a:pt x="2498228" y="529872"/>
                  </a:lnTo>
                  <a:lnTo>
                    <a:pt x="2528887" y="552310"/>
                  </a:lnTo>
                  <a:close/>
                </a:path>
                <a:path w="2529204" h="656590">
                  <a:moveTo>
                    <a:pt x="1605453" y="656047"/>
                  </a:moveTo>
                  <a:lnTo>
                    <a:pt x="1609324" y="653537"/>
                  </a:lnTo>
                  <a:lnTo>
                    <a:pt x="1611337" y="647953"/>
                  </a:lnTo>
                  <a:lnTo>
                    <a:pt x="1610562" y="640832"/>
                  </a:lnTo>
                  <a:lnTo>
                    <a:pt x="1591086" y="601305"/>
                  </a:lnTo>
                  <a:lnTo>
                    <a:pt x="1571293" y="548874"/>
                  </a:lnTo>
                  <a:lnTo>
                    <a:pt x="1555622" y="494239"/>
                  </a:lnTo>
                  <a:lnTo>
                    <a:pt x="1548513" y="448102"/>
                  </a:lnTo>
                  <a:lnTo>
                    <a:pt x="1554406" y="421165"/>
                  </a:lnTo>
                  <a:lnTo>
                    <a:pt x="1603543" y="392477"/>
                  </a:lnTo>
                  <a:lnTo>
                    <a:pt x="1660112" y="378543"/>
                  </a:lnTo>
                  <a:lnTo>
                    <a:pt x="1710873" y="369680"/>
                  </a:lnTo>
                  <a:lnTo>
                    <a:pt x="1762185" y="362753"/>
                  </a:lnTo>
                  <a:lnTo>
                    <a:pt x="1813944" y="357748"/>
                  </a:lnTo>
                  <a:lnTo>
                    <a:pt x="1866045" y="354649"/>
                  </a:lnTo>
                  <a:lnTo>
                    <a:pt x="1918385" y="353442"/>
                  </a:lnTo>
                  <a:lnTo>
                    <a:pt x="920084" y="353442"/>
                  </a:lnTo>
                  <a:lnTo>
                    <a:pt x="881140" y="363121"/>
                  </a:lnTo>
                  <a:lnTo>
                    <a:pt x="837807" y="380531"/>
                  </a:lnTo>
                  <a:lnTo>
                    <a:pt x="799640" y="404929"/>
                  </a:lnTo>
                  <a:lnTo>
                    <a:pt x="769367" y="436362"/>
                  </a:lnTo>
                  <a:lnTo>
                    <a:pt x="827634" y="436362"/>
                  </a:lnTo>
                  <a:lnTo>
                    <a:pt x="885830" y="437099"/>
                  </a:lnTo>
                  <a:lnTo>
                    <a:pt x="942740" y="439698"/>
                  </a:lnTo>
                  <a:lnTo>
                    <a:pt x="998306" y="444088"/>
                  </a:lnTo>
                  <a:lnTo>
                    <a:pt x="1052464" y="450199"/>
                  </a:lnTo>
                  <a:lnTo>
                    <a:pt x="1105154" y="457958"/>
                  </a:lnTo>
                  <a:lnTo>
                    <a:pt x="1156315" y="467297"/>
                  </a:lnTo>
                  <a:lnTo>
                    <a:pt x="1205885" y="478143"/>
                  </a:lnTo>
                  <a:lnTo>
                    <a:pt x="1253803" y="490426"/>
                  </a:lnTo>
                  <a:lnTo>
                    <a:pt x="1300009" y="504075"/>
                  </a:lnTo>
                  <a:lnTo>
                    <a:pt x="1344441" y="519019"/>
                  </a:lnTo>
                  <a:lnTo>
                    <a:pt x="1387038" y="535188"/>
                  </a:lnTo>
                  <a:lnTo>
                    <a:pt x="1427738" y="552510"/>
                  </a:lnTo>
                  <a:lnTo>
                    <a:pt x="1466480" y="570916"/>
                  </a:lnTo>
                  <a:lnTo>
                    <a:pt x="1503204" y="590333"/>
                  </a:lnTo>
                  <a:lnTo>
                    <a:pt x="1537849" y="610691"/>
                  </a:lnTo>
                  <a:lnTo>
                    <a:pt x="1570352" y="631919"/>
                  </a:lnTo>
                  <a:lnTo>
                    <a:pt x="1600653" y="653947"/>
                  </a:lnTo>
                  <a:lnTo>
                    <a:pt x="1605453" y="656047"/>
                  </a:lnTo>
                  <a:close/>
                </a:path>
                <a:path w="2529204" h="656590">
                  <a:moveTo>
                    <a:pt x="768215" y="437558"/>
                  </a:moveTo>
                  <a:lnTo>
                    <a:pt x="827634" y="436362"/>
                  </a:lnTo>
                  <a:lnTo>
                    <a:pt x="769367" y="436362"/>
                  </a:lnTo>
                  <a:lnTo>
                    <a:pt x="768215" y="43755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09658"/>
            <a:ext cx="2939915" cy="285658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1726423" y="5173579"/>
            <a:ext cx="2089785" cy="4382135"/>
            <a:chOff x="11726423" y="5173579"/>
            <a:chExt cx="2089785" cy="4382135"/>
          </a:xfrm>
        </p:grpSpPr>
        <p:sp>
          <p:nvSpPr>
            <p:cNvPr id="18" name="object 18"/>
            <p:cNvSpPr/>
            <p:nvPr/>
          </p:nvSpPr>
          <p:spPr>
            <a:xfrm>
              <a:off x="11762917" y="8478351"/>
              <a:ext cx="2053589" cy="1076960"/>
            </a:xfrm>
            <a:custGeom>
              <a:avLst/>
              <a:gdLst/>
              <a:ahLst/>
              <a:cxnLst/>
              <a:rect l="l" t="t" r="r" b="b"/>
              <a:pathLst>
                <a:path w="2053590" h="1076959">
                  <a:moveTo>
                    <a:pt x="1776986" y="1027199"/>
                  </a:moveTo>
                  <a:lnTo>
                    <a:pt x="1829247" y="1026647"/>
                  </a:lnTo>
                  <a:lnTo>
                    <a:pt x="1878644" y="1021898"/>
                  </a:lnTo>
                  <a:lnTo>
                    <a:pt x="1924289" y="1013159"/>
                  </a:lnTo>
                  <a:lnTo>
                    <a:pt x="1965291" y="1000638"/>
                  </a:lnTo>
                  <a:lnTo>
                    <a:pt x="2000762" y="984539"/>
                  </a:lnTo>
                  <a:lnTo>
                    <a:pt x="2051555" y="942435"/>
                  </a:lnTo>
                  <a:lnTo>
                    <a:pt x="2052981" y="929258"/>
                  </a:lnTo>
                  <a:lnTo>
                    <a:pt x="2041740" y="912679"/>
                  </a:lnTo>
                  <a:lnTo>
                    <a:pt x="1988228" y="870711"/>
                  </a:lnTo>
                  <a:lnTo>
                    <a:pt x="1949445" y="846019"/>
                  </a:lnTo>
                  <a:lnTo>
                    <a:pt x="1904886" y="819271"/>
                  </a:lnTo>
                  <a:lnTo>
                    <a:pt x="1805908" y="761293"/>
                  </a:lnTo>
                  <a:lnTo>
                    <a:pt x="1754813" y="730662"/>
                  </a:lnTo>
                  <a:lnTo>
                    <a:pt x="1704997" y="699417"/>
                  </a:lnTo>
                  <a:lnTo>
                    <a:pt x="1658207" y="667908"/>
                  </a:lnTo>
                  <a:lnTo>
                    <a:pt x="1616184" y="636481"/>
                  </a:lnTo>
                  <a:lnTo>
                    <a:pt x="1580672" y="605487"/>
                  </a:lnTo>
                  <a:lnTo>
                    <a:pt x="1553415" y="575272"/>
                  </a:lnTo>
                  <a:lnTo>
                    <a:pt x="1491690" y="448503"/>
                  </a:lnTo>
                  <a:lnTo>
                    <a:pt x="1450777" y="294682"/>
                  </a:lnTo>
                  <a:lnTo>
                    <a:pt x="1428111" y="164913"/>
                  </a:lnTo>
                  <a:lnTo>
                    <a:pt x="1421126" y="110301"/>
                  </a:lnTo>
                  <a:lnTo>
                    <a:pt x="1161716" y="127973"/>
                  </a:lnTo>
                  <a:lnTo>
                    <a:pt x="1164301" y="156606"/>
                  </a:lnTo>
                  <a:lnTo>
                    <a:pt x="1168483" y="232028"/>
                  </a:lnTo>
                  <a:lnTo>
                    <a:pt x="1168901" y="338530"/>
                  </a:lnTo>
                  <a:lnTo>
                    <a:pt x="1160196" y="460401"/>
                  </a:lnTo>
                  <a:lnTo>
                    <a:pt x="1151876" y="518386"/>
                  </a:lnTo>
                  <a:lnTo>
                    <a:pt x="1141799" y="575574"/>
                  </a:lnTo>
                  <a:lnTo>
                    <a:pt x="1131001" y="631100"/>
                  </a:lnTo>
                  <a:lnTo>
                    <a:pt x="1120518" y="684098"/>
                  </a:lnTo>
                  <a:lnTo>
                    <a:pt x="1111387" y="733702"/>
                  </a:lnTo>
                  <a:lnTo>
                    <a:pt x="1104644" y="779049"/>
                  </a:lnTo>
                  <a:lnTo>
                    <a:pt x="1101327" y="819320"/>
                  </a:lnTo>
                  <a:lnTo>
                    <a:pt x="1102467" y="853506"/>
                  </a:lnTo>
                  <a:lnTo>
                    <a:pt x="1109104" y="880886"/>
                  </a:lnTo>
                  <a:lnTo>
                    <a:pt x="1122906" y="906191"/>
                  </a:lnTo>
                  <a:lnTo>
                    <a:pt x="1129077" y="911988"/>
                  </a:lnTo>
                  <a:lnTo>
                    <a:pt x="1303512" y="911988"/>
                  </a:lnTo>
                  <a:lnTo>
                    <a:pt x="1345558" y="912765"/>
                  </a:lnTo>
                  <a:lnTo>
                    <a:pt x="1392726" y="919636"/>
                  </a:lnTo>
                  <a:lnTo>
                    <a:pt x="1445371" y="934637"/>
                  </a:lnTo>
                  <a:lnTo>
                    <a:pt x="1503845" y="959803"/>
                  </a:lnTo>
                  <a:lnTo>
                    <a:pt x="1557088" y="983325"/>
                  </a:lnTo>
                  <a:lnTo>
                    <a:pt x="1611912" y="1001619"/>
                  </a:lnTo>
                  <a:lnTo>
                    <a:pt x="1667430" y="1014892"/>
                  </a:lnTo>
                  <a:lnTo>
                    <a:pt x="1722751" y="1023350"/>
                  </a:lnTo>
                  <a:lnTo>
                    <a:pt x="1776986" y="1027199"/>
                  </a:lnTo>
                  <a:close/>
                </a:path>
                <a:path w="2053590" h="1076959">
                  <a:moveTo>
                    <a:pt x="1179479" y="929107"/>
                  </a:moveTo>
                  <a:lnTo>
                    <a:pt x="1204572" y="925864"/>
                  </a:lnTo>
                  <a:lnTo>
                    <a:pt x="1233373" y="920573"/>
                  </a:lnTo>
                  <a:lnTo>
                    <a:pt x="1266235" y="915269"/>
                  </a:lnTo>
                  <a:lnTo>
                    <a:pt x="1303512" y="911988"/>
                  </a:lnTo>
                  <a:lnTo>
                    <a:pt x="1129077" y="911988"/>
                  </a:lnTo>
                  <a:lnTo>
                    <a:pt x="1138999" y="921307"/>
                  </a:lnTo>
                  <a:lnTo>
                    <a:pt x="1157739" y="928267"/>
                  </a:lnTo>
                  <a:lnTo>
                    <a:pt x="1179479" y="929107"/>
                  </a:lnTo>
                  <a:close/>
                </a:path>
                <a:path w="2053590" h="1076959">
                  <a:moveTo>
                    <a:pt x="330957" y="1076913"/>
                  </a:moveTo>
                  <a:lnTo>
                    <a:pt x="379915" y="1073498"/>
                  </a:lnTo>
                  <a:lnTo>
                    <a:pt x="425185" y="1065037"/>
                  </a:lnTo>
                  <a:lnTo>
                    <a:pt x="464216" y="1052454"/>
                  </a:lnTo>
                  <a:lnTo>
                    <a:pt x="513344" y="1018610"/>
                  </a:lnTo>
                  <a:lnTo>
                    <a:pt x="517434" y="999771"/>
                  </a:lnTo>
                  <a:lnTo>
                    <a:pt x="511927" y="972565"/>
                  </a:lnTo>
                  <a:lnTo>
                    <a:pt x="478585" y="897972"/>
                  </a:lnTo>
                  <a:lnTo>
                    <a:pt x="453985" y="853045"/>
                  </a:lnTo>
                  <a:lnTo>
                    <a:pt x="426254" y="804673"/>
                  </a:lnTo>
                  <a:lnTo>
                    <a:pt x="397008" y="754085"/>
                  </a:lnTo>
                  <a:lnTo>
                    <a:pt x="367865" y="702513"/>
                  </a:lnTo>
                  <a:lnTo>
                    <a:pt x="340441" y="651185"/>
                  </a:lnTo>
                  <a:lnTo>
                    <a:pt x="316353" y="601334"/>
                  </a:lnTo>
                  <a:lnTo>
                    <a:pt x="297217" y="554189"/>
                  </a:lnTo>
                  <a:lnTo>
                    <a:pt x="284651" y="510981"/>
                  </a:lnTo>
                  <a:lnTo>
                    <a:pt x="273740" y="372047"/>
                  </a:lnTo>
                  <a:lnTo>
                    <a:pt x="281761" y="216717"/>
                  </a:lnTo>
                  <a:lnTo>
                    <a:pt x="295941" y="90295"/>
                  </a:lnTo>
                  <a:lnTo>
                    <a:pt x="303506" y="38087"/>
                  </a:lnTo>
                  <a:lnTo>
                    <a:pt x="33148" y="0"/>
                  </a:lnTo>
                  <a:lnTo>
                    <a:pt x="26686" y="77117"/>
                  </a:lnTo>
                  <a:lnTo>
                    <a:pt x="13152" y="257699"/>
                  </a:lnTo>
                  <a:lnTo>
                    <a:pt x="1330" y="465590"/>
                  </a:lnTo>
                  <a:lnTo>
                    <a:pt x="0" y="624634"/>
                  </a:lnTo>
                  <a:lnTo>
                    <a:pt x="4169" y="673579"/>
                  </a:lnTo>
                  <a:lnTo>
                    <a:pt x="10784" y="722873"/>
                  </a:lnTo>
                  <a:lnTo>
                    <a:pt x="20127" y="771849"/>
                  </a:lnTo>
                  <a:lnTo>
                    <a:pt x="32482" y="819839"/>
                  </a:lnTo>
                  <a:lnTo>
                    <a:pt x="48130" y="866176"/>
                  </a:lnTo>
                  <a:lnTo>
                    <a:pt x="67355" y="910193"/>
                  </a:lnTo>
                  <a:lnTo>
                    <a:pt x="90440" y="951224"/>
                  </a:lnTo>
                  <a:lnTo>
                    <a:pt x="117667" y="988601"/>
                  </a:lnTo>
                  <a:lnTo>
                    <a:pt x="149320" y="1021657"/>
                  </a:lnTo>
                  <a:lnTo>
                    <a:pt x="187494" y="1047654"/>
                  </a:lnTo>
                  <a:lnTo>
                    <a:pt x="232194" y="1064914"/>
                  </a:lnTo>
                  <a:lnTo>
                    <a:pt x="280866" y="1074359"/>
                  </a:lnTo>
                  <a:lnTo>
                    <a:pt x="330957" y="1076913"/>
                  </a:lnTo>
                  <a:close/>
                </a:path>
              </a:pathLst>
            </a:custGeom>
            <a:solidFill>
              <a:srgbClr val="D69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726423" y="5173579"/>
              <a:ext cx="1793239" cy="3593465"/>
            </a:xfrm>
            <a:custGeom>
              <a:avLst/>
              <a:gdLst/>
              <a:ahLst/>
              <a:cxnLst/>
              <a:rect l="l" t="t" r="r" b="b"/>
              <a:pathLst>
                <a:path w="1793240" h="3593465">
                  <a:moveTo>
                    <a:pt x="1337746" y="3593040"/>
                  </a:moveTo>
                  <a:lnTo>
                    <a:pt x="1407441" y="3591798"/>
                  </a:lnTo>
                  <a:lnTo>
                    <a:pt x="1465265" y="3580590"/>
                  </a:lnTo>
                  <a:lnTo>
                    <a:pt x="1528136" y="3562470"/>
                  </a:lnTo>
                  <a:lnTo>
                    <a:pt x="1599337" y="3538171"/>
                  </a:lnTo>
                  <a:lnTo>
                    <a:pt x="1792753" y="242845"/>
                  </a:lnTo>
                  <a:lnTo>
                    <a:pt x="1752610" y="0"/>
                  </a:lnTo>
                  <a:lnTo>
                    <a:pt x="367674" y="46619"/>
                  </a:lnTo>
                  <a:lnTo>
                    <a:pt x="0" y="3496122"/>
                  </a:lnTo>
                  <a:lnTo>
                    <a:pt x="78727" y="3536533"/>
                  </a:lnTo>
                  <a:lnTo>
                    <a:pt x="146901" y="3565408"/>
                  </a:lnTo>
                  <a:lnTo>
                    <a:pt x="207405" y="3580828"/>
                  </a:lnTo>
                  <a:lnTo>
                    <a:pt x="265582" y="3574316"/>
                  </a:lnTo>
                  <a:lnTo>
                    <a:pt x="328633" y="3555234"/>
                  </a:lnTo>
                  <a:lnTo>
                    <a:pt x="399910" y="3525983"/>
                  </a:lnTo>
                  <a:lnTo>
                    <a:pt x="1085688" y="959498"/>
                  </a:lnTo>
                  <a:lnTo>
                    <a:pt x="1159283" y="3580828"/>
                  </a:lnTo>
                  <a:lnTo>
                    <a:pt x="1255878" y="3588941"/>
                  </a:lnTo>
                  <a:lnTo>
                    <a:pt x="1337746" y="3593040"/>
                  </a:lnTo>
                  <a:close/>
                </a:path>
              </a:pathLst>
            </a:custGeom>
            <a:solidFill>
              <a:srgbClr val="5359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1568283" y="1973320"/>
            <a:ext cx="2947670" cy="3909060"/>
            <a:chOff x="11568283" y="1973320"/>
            <a:chExt cx="2947670" cy="3909060"/>
          </a:xfrm>
        </p:grpSpPr>
        <p:sp>
          <p:nvSpPr>
            <p:cNvPr id="21" name="object 21"/>
            <p:cNvSpPr/>
            <p:nvPr/>
          </p:nvSpPr>
          <p:spPr>
            <a:xfrm>
              <a:off x="12395078" y="2190761"/>
              <a:ext cx="727710" cy="1102360"/>
            </a:xfrm>
            <a:custGeom>
              <a:avLst/>
              <a:gdLst/>
              <a:ahLst/>
              <a:cxnLst/>
              <a:rect l="l" t="t" r="r" b="b"/>
              <a:pathLst>
                <a:path w="727709" h="1102360">
                  <a:moveTo>
                    <a:pt x="337632" y="1101902"/>
                  </a:moveTo>
                  <a:lnTo>
                    <a:pt x="381872" y="1095401"/>
                  </a:lnTo>
                  <a:lnTo>
                    <a:pt x="417033" y="1071437"/>
                  </a:lnTo>
                  <a:lnTo>
                    <a:pt x="418857" y="1069304"/>
                  </a:lnTo>
                  <a:lnTo>
                    <a:pt x="420074" y="1067476"/>
                  </a:lnTo>
                  <a:lnTo>
                    <a:pt x="421594" y="1065648"/>
                  </a:lnTo>
                  <a:lnTo>
                    <a:pt x="451198" y="1050699"/>
                  </a:lnTo>
                  <a:lnTo>
                    <a:pt x="485078" y="1035407"/>
                  </a:lnTo>
                  <a:lnTo>
                    <a:pt x="516107" y="1017486"/>
                  </a:lnTo>
                  <a:lnTo>
                    <a:pt x="537158" y="994653"/>
                  </a:lnTo>
                  <a:lnTo>
                    <a:pt x="536787" y="972767"/>
                  </a:lnTo>
                  <a:lnTo>
                    <a:pt x="521876" y="948453"/>
                  </a:lnTo>
                  <a:lnTo>
                    <a:pt x="503202" y="924082"/>
                  </a:lnTo>
                  <a:lnTo>
                    <a:pt x="491541" y="902024"/>
                  </a:lnTo>
                  <a:lnTo>
                    <a:pt x="486708" y="876963"/>
                  </a:lnTo>
                  <a:lnTo>
                    <a:pt x="483672" y="851673"/>
                  </a:lnTo>
                  <a:lnTo>
                    <a:pt x="482517" y="826269"/>
                  </a:lnTo>
                  <a:lnTo>
                    <a:pt x="483330" y="800864"/>
                  </a:lnTo>
                  <a:lnTo>
                    <a:pt x="490210" y="753826"/>
                  </a:lnTo>
                  <a:lnTo>
                    <a:pt x="502793" y="707931"/>
                  </a:lnTo>
                  <a:lnTo>
                    <a:pt x="527217" y="707331"/>
                  </a:lnTo>
                  <a:lnTo>
                    <a:pt x="551527" y="705417"/>
                  </a:lnTo>
                  <a:lnTo>
                    <a:pt x="598893" y="694219"/>
                  </a:lnTo>
                  <a:lnTo>
                    <a:pt x="640646" y="671886"/>
                  </a:lnTo>
                  <a:lnTo>
                    <a:pt x="672479" y="641834"/>
                  </a:lnTo>
                  <a:lnTo>
                    <a:pt x="695669" y="605552"/>
                  </a:lnTo>
                  <a:lnTo>
                    <a:pt x="711493" y="564530"/>
                  </a:lnTo>
                  <a:lnTo>
                    <a:pt x="721227" y="520258"/>
                  </a:lnTo>
                  <a:lnTo>
                    <a:pt x="726148" y="474226"/>
                  </a:lnTo>
                  <a:lnTo>
                    <a:pt x="727532" y="427923"/>
                  </a:lnTo>
                  <a:lnTo>
                    <a:pt x="726656" y="382839"/>
                  </a:lnTo>
                  <a:lnTo>
                    <a:pt x="724796" y="340463"/>
                  </a:lnTo>
                  <a:lnTo>
                    <a:pt x="722834" y="301609"/>
                  </a:lnTo>
                  <a:lnTo>
                    <a:pt x="720957" y="262727"/>
                  </a:lnTo>
                  <a:lnTo>
                    <a:pt x="719707" y="223787"/>
                  </a:lnTo>
                  <a:lnTo>
                    <a:pt x="719626" y="184762"/>
                  </a:lnTo>
                  <a:lnTo>
                    <a:pt x="719859" y="176025"/>
                  </a:lnTo>
                  <a:lnTo>
                    <a:pt x="720121" y="167203"/>
                  </a:lnTo>
                  <a:lnTo>
                    <a:pt x="720439" y="158324"/>
                  </a:lnTo>
                  <a:lnTo>
                    <a:pt x="720843" y="149417"/>
                  </a:lnTo>
                  <a:lnTo>
                    <a:pt x="723770" y="140157"/>
                  </a:lnTo>
                  <a:lnTo>
                    <a:pt x="725329" y="131096"/>
                  </a:lnTo>
                  <a:lnTo>
                    <a:pt x="725633" y="122208"/>
                  </a:lnTo>
                  <a:lnTo>
                    <a:pt x="724796" y="113462"/>
                  </a:lnTo>
                  <a:lnTo>
                    <a:pt x="725101" y="112853"/>
                  </a:lnTo>
                  <a:lnTo>
                    <a:pt x="725101" y="112243"/>
                  </a:lnTo>
                  <a:lnTo>
                    <a:pt x="725405" y="111938"/>
                  </a:lnTo>
                  <a:lnTo>
                    <a:pt x="724492" y="111634"/>
                  </a:lnTo>
                  <a:lnTo>
                    <a:pt x="679141" y="48028"/>
                  </a:lnTo>
                  <a:lnTo>
                    <a:pt x="643878" y="25423"/>
                  </a:lnTo>
                  <a:lnTo>
                    <a:pt x="561810" y="0"/>
                  </a:lnTo>
                  <a:lnTo>
                    <a:pt x="514805" y="952"/>
                  </a:lnTo>
                  <a:lnTo>
                    <a:pt x="470082" y="12530"/>
                  </a:lnTo>
                  <a:lnTo>
                    <a:pt x="428893" y="33935"/>
                  </a:lnTo>
                  <a:lnTo>
                    <a:pt x="403172" y="43224"/>
                  </a:lnTo>
                  <a:lnTo>
                    <a:pt x="378676" y="54998"/>
                  </a:lnTo>
                  <a:lnTo>
                    <a:pt x="355720" y="69114"/>
                  </a:lnTo>
                  <a:lnTo>
                    <a:pt x="334618" y="85430"/>
                  </a:lnTo>
                  <a:lnTo>
                    <a:pt x="325414" y="85430"/>
                  </a:lnTo>
                  <a:lnTo>
                    <a:pt x="257145" y="103026"/>
                  </a:lnTo>
                  <a:lnTo>
                    <a:pt x="192596" y="134182"/>
                  </a:lnTo>
                  <a:lnTo>
                    <a:pt x="160531" y="162342"/>
                  </a:lnTo>
                  <a:lnTo>
                    <a:pt x="135651" y="194245"/>
                  </a:lnTo>
                  <a:lnTo>
                    <a:pt x="117499" y="229176"/>
                  </a:lnTo>
                  <a:lnTo>
                    <a:pt x="105620" y="266421"/>
                  </a:lnTo>
                  <a:lnTo>
                    <a:pt x="12119" y="266421"/>
                  </a:lnTo>
                  <a:lnTo>
                    <a:pt x="2829" y="285617"/>
                  </a:lnTo>
                  <a:lnTo>
                    <a:pt x="0" y="337904"/>
                  </a:lnTo>
                  <a:lnTo>
                    <a:pt x="14643" y="383974"/>
                  </a:lnTo>
                  <a:lnTo>
                    <a:pt x="43140" y="422732"/>
                  </a:lnTo>
                  <a:lnTo>
                    <a:pt x="81870" y="453080"/>
                  </a:lnTo>
                  <a:lnTo>
                    <a:pt x="127212" y="473922"/>
                  </a:lnTo>
                  <a:lnTo>
                    <a:pt x="128628" y="483472"/>
                  </a:lnTo>
                  <a:lnTo>
                    <a:pt x="131574" y="502459"/>
                  </a:lnTo>
                  <a:lnTo>
                    <a:pt x="132990" y="512009"/>
                  </a:lnTo>
                  <a:lnTo>
                    <a:pt x="132527" y="560740"/>
                  </a:lnTo>
                  <a:lnTo>
                    <a:pt x="131008" y="609445"/>
                  </a:lnTo>
                  <a:lnTo>
                    <a:pt x="129150" y="658150"/>
                  </a:lnTo>
                  <a:lnTo>
                    <a:pt x="127718" y="705417"/>
                  </a:lnTo>
                  <a:lnTo>
                    <a:pt x="127665" y="707931"/>
                  </a:lnTo>
                  <a:lnTo>
                    <a:pt x="127295" y="755663"/>
                  </a:lnTo>
                  <a:lnTo>
                    <a:pt x="128732" y="804520"/>
                  </a:lnTo>
                  <a:lnTo>
                    <a:pt x="129374" y="814809"/>
                  </a:lnTo>
                  <a:lnTo>
                    <a:pt x="130061" y="826269"/>
                  </a:lnTo>
                  <a:lnTo>
                    <a:pt x="130657" y="835500"/>
                  </a:lnTo>
                  <a:lnTo>
                    <a:pt x="131469" y="845960"/>
                  </a:lnTo>
                  <a:lnTo>
                    <a:pt x="130605" y="854187"/>
                  </a:lnTo>
                  <a:lnTo>
                    <a:pt x="128989" y="870640"/>
                  </a:lnTo>
                  <a:lnTo>
                    <a:pt x="128124" y="878867"/>
                  </a:lnTo>
                  <a:lnTo>
                    <a:pt x="119728" y="898339"/>
                  </a:lnTo>
                  <a:lnTo>
                    <a:pt x="102693" y="923125"/>
                  </a:lnTo>
                  <a:lnTo>
                    <a:pt x="85828" y="948710"/>
                  </a:lnTo>
                  <a:lnTo>
                    <a:pt x="77945" y="970582"/>
                  </a:lnTo>
                  <a:lnTo>
                    <a:pt x="85054" y="989211"/>
                  </a:lnTo>
                  <a:lnTo>
                    <a:pt x="102426" y="1003070"/>
                  </a:lnTo>
                  <a:lnTo>
                    <a:pt x="122080" y="1015615"/>
                  </a:lnTo>
                  <a:lnTo>
                    <a:pt x="136031" y="1030303"/>
                  </a:lnTo>
                  <a:lnTo>
                    <a:pt x="165758" y="1057383"/>
                  </a:lnTo>
                  <a:lnTo>
                    <a:pt x="204153" y="1072351"/>
                  </a:lnTo>
                  <a:lnTo>
                    <a:pt x="243400" y="1084805"/>
                  </a:lnTo>
                  <a:lnTo>
                    <a:pt x="289684" y="1096513"/>
                  </a:lnTo>
                  <a:lnTo>
                    <a:pt x="337632" y="1101902"/>
                  </a:lnTo>
                  <a:close/>
                </a:path>
                <a:path w="727709" h="1102360">
                  <a:moveTo>
                    <a:pt x="325414" y="85430"/>
                  </a:moveTo>
                  <a:lnTo>
                    <a:pt x="334618" y="85430"/>
                  </a:lnTo>
                  <a:lnTo>
                    <a:pt x="326711" y="85125"/>
                  </a:lnTo>
                  <a:lnTo>
                    <a:pt x="325414" y="85430"/>
                  </a:lnTo>
                  <a:close/>
                </a:path>
                <a:path w="727709" h="1102360">
                  <a:moveTo>
                    <a:pt x="725405" y="111938"/>
                  </a:moveTo>
                  <a:lnTo>
                    <a:pt x="726621" y="111938"/>
                  </a:lnTo>
                  <a:lnTo>
                    <a:pt x="726317" y="109501"/>
                  </a:lnTo>
                  <a:lnTo>
                    <a:pt x="725709" y="109806"/>
                  </a:lnTo>
                  <a:lnTo>
                    <a:pt x="725405" y="111938"/>
                  </a:lnTo>
                  <a:close/>
                </a:path>
                <a:path w="727709" h="1102360">
                  <a:moveTo>
                    <a:pt x="12119" y="266421"/>
                  </a:moveTo>
                  <a:lnTo>
                    <a:pt x="105620" y="266421"/>
                  </a:lnTo>
                  <a:lnTo>
                    <a:pt x="99233" y="261546"/>
                  </a:lnTo>
                  <a:lnTo>
                    <a:pt x="92239" y="257280"/>
                  </a:lnTo>
                  <a:lnTo>
                    <a:pt x="84940" y="253929"/>
                  </a:lnTo>
                  <a:lnTo>
                    <a:pt x="58853" y="245940"/>
                  </a:lnTo>
                  <a:lnTo>
                    <a:pt x="34533" y="247834"/>
                  </a:lnTo>
                  <a:lnTo>
                    <a:pt x="14889" y="260699"/>
                  </a:lnTo>
                  <a:lnTo>
                    <a:pt x="12119" y="266421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598695" y="3100099"/>
              <a:ext cx="2313305" cy="1357630"/>
            </a:xfrm>
            <a:custGeom>
              <a:avLst/>
              <a:gdLst/>
              <a:ahLst/>
              <a:cxnLst/>
              <a:rect l="l" t="t" r="r" b="b"/>
              <a:pathLst>
                <a:path w="2313305" h="1357629">
                  <a:moveTo>
                    <a:pt x="506958" y="1357131"/>
                  </a:moveTo>
                  <a:lnTo>
                    <a:pt x="542844" y="1238299"/>
                  </a:lnTo>
                  <a:lnTo>
                    <a:pt x="2057941" y="990883"/>
                  </a:lnTo>
                  <a:lnTo>
                    <a:pt x="2312789" y="1099660"/>
                  </a:lnTo>
                  <a:lnTo>
                    <a:pt x="2265499" y="983951"/>
                  </a:lnTo>
                  <a:lnTo>
                    <a:pt x="2220671" y="880876"/>
                  </a:lnTo>
                  <a:lnTo>
                    <a:pt x="2174417" y="784601"/>
                  </a:lnTo>
                  <a:lnTo>
                    <a:pt x="2103943" y="658284"/>
                  </a:lnTo>
                  <a:lnTo>
                    <a:pt x="1881859" y="277276"/>
                  </a:lnTo>
                  <a:lnTo>
                    <a:pt x="1309516" y="31384"/>
                  </a:lnTo>
                  <a:lnTo>
                    <a:pt x="1162553" y="125974"/>
                  </a:lnTo>
                  <a:lnTo>
                    <a:pt x="1033152" y="104131"/>
                  </a:lnTo>
                  <a:lnTo>
                    <a:pt x="941043" y="38068"/>
                  </a:lnTo>
                  <a:lnTo>
                    <a:pt x="905956" y="0"/>
                  </a:lnTo>
                  <a:lnTo>
                    <a:pt x="604883" y="219993"/>
                  </a:lnTo>
                  <a:lnTo>
                    <a:pt x="557363" y="250811"/>
                  </a:lnTo>
                  <a:lnTo>
                    <a:pt x="511197" y="274296"/>
                  </a:lnTo>
                  <a:lnTo>
                    <a:pt x="466599" y="292910"/>
                  </a:lnTo>
                  <a:lnTo>
                    <a:pt x="382963" y="325382"/>
                  </a:lnTo>
                  <a:lnTo>
                    <a:pt x="344352" y="344167"/>
                  </a:lnTo>
                  <a:lnTo>
                    <a:pt x="308165" y="367937"/>
                  </a:lnTo>
                  <a:lnTo>
                    <a:pt x="274615" y="399156"/>
                  </a:lnTo>
                  <a:lnTo>
                    <a:pt x="195526" y="545859"/>
                  </a:lnTo>
                  <a:lnTo>
                    <a:pt x="105147" y="775917"/>
                  </a:lnTo>
                  <a:lnTo>
                    <a:pt x="30848" y="988150"/>
                  </a:lnTo>
                  <a:lnTo>
                    <a:pt x="0" y="1081378"/>
                  </a:lnTo>
                  <a:lnTo>
                    <a:pt x="506958" y="1357131"/>
                  </a:lnTo>
                  <a:close/>
                </a:path>
              </a:pathLst>
            </a:custGeom>
            <a:solidFill>
              <a:srgbClr val="D69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984202" y="3096006"/>
              <a:ext cx="1649730" cy="2786380"/>
            </a:xfrm>
            <a:custGeom>
              <a:avLst/>
              <a:gdLst/>
              <a:ahLst/>
              <a:cxnLst/>
              <a:rect l="l" t="t" r="r" b="b"/>
              <a:pathLst>
                <a:path w="1649730" h="2786379">
                  <a:moveTo>
                    <a:pt x="1642326" y="2786304"/>
                  </a:moveTo>
                  <a:lnTo>
                    <a:pt x="1649321" y="2152834"/>
                  </a:lnTo>
                  <a:lnTo>
                    <a:pt x="1637042" y="1905894"/>
                  </a:lnTo>
                  <a:lnTo>
                    <a:pt x="1600815" y="1336163"/>
                  </a:lnTo>
                  <a:lnTo>
                    <a:pt x="1541550" y="700274"/>
                  </a:lnTo>
                  <a:lnTo>
                    <a:pt x="1460162" y="254861"/>
                  </a:lnTo>
                  <a:lnTo>
                    <a:pt x="1370800" y="181604"/>
                  </a:lnTo>
                  <a:lnTo>
                    <a:pt x="1203261" y="103920"/>
                  </a:lnTo>
                  <a:lnTo>
                    <a:pt x="1041311" y="42290"/>
                  </a:lnTo>
                  <a:lnTo>
                    <a:pt x="968713" y="17195"/>
                  </a:lnTo>
                  <a:lnTo>
                    <a:pt x="934932" y="612945"/>
                  </a:lnTo>
                  <a:lnTo>
                    <a:pt x="939784" y="1522830"/>
                  </a:lnTo>
                  <a:lnTo>
                    <a:pt x="959860" y="2355645"/>
                  </a:lnTo>
                  <a:lnTo>
                    <a:pt x="971754" y="2720185"/>
                  </a:lnTo>
                  <a:lnTo>
                    <a:pt x="1642326" y="2786304"/>
                  </a:lnTo>
                  <a:close/>
                </a:path>
                <a:path w="1649730" h="2786379">
                  <a:moveTo>
                    <a:pt x="16227" y="2754920"/>
                  </a:moveTo>
                  <a:lnTo>
                    <a:pt x="769822" y="2748522"/>
                  </a:lnTo>
                  <a:lnTo>
                    <a:pt x="760618" y="2371661"/>
                  </a:lnTo>
                  <a:lnTo>
                    <a:pt x="723787" y="1515441"/>
                  </a:lnTo>
                  <a:lnTo>
                    <a:pt x="645501" y="591406"/>
                  </a:lnTo>
                  <a:lnTo>
                    <a:pt x="511933" y="11101"/>
                  </a:lnTo>
                  <a:lnTo>
                    <a:pt x="496223" y="383"/>
                  </a:lnTo>
                  <a:lnTo>
                    <a:pt x="470221" y="0"/>
                  </a:lnTo>
                  <a:lnTo>
                    <a:pt x="435711" y="8633"/>
                  </a:lnTo>
                  <a:lnTo>
                    <a:pt x="394478" y="24966"/>
                  </a:lnTo>
                  <a:lnTo>
                    <a:pt x="348303" y="47684"/>
                  </a:lnTo>
                  <a:lnTo>
                    <a:pt x="298972" y="75469"/>
                  </a:lnTo>
                  <a:lnTo>
                    <a:pt x="248266" y="107005"/>
                  </a:lnTo>
                  <a:lnTo>
                    <a:pt x="197970" y="140976"/>
                  </a:lnTo>
                  <a:lnTo>
                    <a:pt x="149867" y="176065"/>
                  </a:lnTo>
                  <a:lnTo>
                    <a:pt x="105741" y="210955"/>
                  </a:lnTo>
                  <a:lnTo>
                    <a:pt x="67375" y="244330"/>
                  </a:lnTo>
                  <a:lnTo>
                    <a:pt x="36552" y="274873"/>
                  </a:lnTo>
                  <a:lnTo>
                    <a:pt x="4671" y="322199"/>
                  </a:lnTo>
                  <a:lnTo>
                    <a:pt x="0" y="560869"/>
                  </a:lnTo>
                  <a:lnTo>
                    <a:pt x="39834" y="877095"/>
                  </a:lnTo>
                  <a:lnTo>
                    <a:pt x="89305" y="1153158"/>
                  </a:lnTo>
                  <a:lnTo>
                    <a:pt x="113543" y="1271338"/>
                  </a:lnTo>
                  <a:lnTo>
                    <a:pt x="16227" y="2754920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111432" y="4082146"/>
              <a:ext cx="2279650" cy="1321435"/>
            </a:xfrm>
            <a:custGeom>
              <a:avLst/>
              <a:gdLst/>
              <a:ahLst/>
              <a:cxnLst/>
              <a:rect l="l" t="t" r="r" b="b"/>
              <a:pathLst>
                <a:path w="2279650" h="1321435">
                  <a:moveTo>
                    <a:pt x="575688" y="1321177"/>
                  </a:moveTo>
                  <a:lnTo>
                    <a:pt x="594847" y="1318130"/>
                  </a:lnTo>
                  <a:lnTo>
                    <a:pt x="600321" y="1321177"/>
                  </a:lnTo>
                  <a:lnTo>
                    <a:pt x="600625" y="1316911"/>
                  </a:lnTo>
                  <a:lnTo>
                    <a:pt x="2266564" y="1036892"/>
                  </a:lnTo>
                  <a:lnTo>
                    <a:pt x="2279336" y="297082"/>
                  </a:lnTo>
                  <a:lnTo>
                    <a:pt x="1545813" y="0"/>
                  </a:lnTo>
                  <a:lnTo>
                    <a:pt x="0" y="255642"/>
                  </a:lnTo>
                  <a:lnTo>
                    <a:pt x="7602" y="954014"/>
                  </a:lnTo>
                  <a:lnTo>
                    <a:pt x="575992" y="1307161"/>
                  </a:lnTo>
                  <a:lnTo>
                    <a:pt x="575688" y="1321177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112040" y="4339312"/>
              <a:ext cx="2265045" cy="989965"/>
            </a:xfrm>
            <a:custGeom>
              <a:avLst/>
              <a:gdLst/>
              <a:ahLst/>
              <a:cxnLst/>
              <a:rect l="l" t="t" r="r" b="b"/>
              <a:pathLst>
                <a:path w="2265044" h="989964">
                  <a:moveTo>
                    <a:pt x="635166" y="328161"/>
                  </a:moveTo>
                  <a:lnTo>
                    <a:pt x="665098" y="328161"/>
                  </a:lnTo>
                  <a:lnTo>
                    <a:pt x="4865" y="0"/>
                  </a:lnTo>
                  <a:lnTo>
                    <a:pt x="2128" y="914"/>
                  </a:lnTo>
                  <a:lnTo>
                    <a:pt x="912" y="3351"/>
                  </a:lnTo>
                  <a:lnTo>
                    <a:pt x="0" y="5484"/>
                  </a:lnTo>
                  <a:lnTo>
                    <a:pt x="912" y="8226"/>
                  </a:lnTo>
                  <a:lnTo>
                    <a:pt x="3041" y="9445"/>
                  </a:lnTo>
                  <a:lnTo>
                    <a:pt x="635166" y="328161"/>
                  </a:lnTo>
                  <a:close/>
                </a:path>
                <a:path w="2265044" h="989964">
                  <a:moveTo>
                    <a:pt x="663881" y="342177"/>
                  </a:moveTo>
                  <a:lnTo>
                    <a:pt x="665402" y="341872"/>
                  </a:lnTo>
                  <a:lnTo>
                    <a:pt x="2260481" y="50580"/>
                  </a:lnTo>
                  <a:lnTo>
                    <a:pt x="2262914" y="50275"/>
                  </a:lnTo>
                  <a:lnTo>
                    <a:pt x="2264435" y="48142"/>
                  </a:lnTo>
                  <a:lnTo>
                    <a:pt x="2263827" y="45704"/>
                  </a:lnTo>
                  <a:lnTo>
                    <a:pt x="2263522" y="43572"/>
                  </a:lnTo>
                  <a:lnTo>
                    <a:pt x="2261394" y="42048"/>
                  </a:lnTo>
                  <a:lnTo>
                    <a:pt x="2259265" y="42353"/>
                  </a:lnTo>
                  <a:lnTo>
                    <a:pt x="665098" y="328161"/>
                  </a:lnTo>
                  <a:lnTo>
                    <a:pt x="635166" y="328161"/>
                  </a:lnTo>
                  <a:lnTo>
                    <a:pt x="662360" y="341872"/>
                  </a:lnTo>
                  <a:lnTo>
                    <a:pt x="663881" y="342177"/>
                  </a:lnTo>
                  <a:close/>
                </a:path>
                <a:path w="2265044" h="989964">
                  <a:moveTo>
                    <a:pt x="691555" y="989359"/>
                  </a:moveTo>
                  <a:lnTo>
                    <a:pt x="694293" y="989359"/>
                  </a:lnTo>
                  <a:lnTo>
                    <a:pt x="696725" y="989054"/>
                  </a:lnTo>
                  <a:lnTo>
                    <a:pt x="698550" y="986921"/>
                  </a:lnTo>
                  <a:lnTo>
                    <a:pt x="698550" y="984484"/>
                  </a:lnTo>
                  <a:lnTo>
                    <a:pt x="697106" y="928838"/>
                  </a:lnTo>
                  <a:lnTo>
                    <a:pt x="695471" y="867893"/>
                  </a:lnTo>
                  <a:lnTo>
                    <a:pt x="693380" y="792523"/>
                  </a:lnTo>
                  <a:lnTo>
                    <a:pt x="691479" y="729945"/>
                  </a:lnTo>
                  <a:lnTo>
                    <a:pt x="689123" y="664854"/>
                  </a:lnTo>
                  <a:lnTo>
                    <a:pt x="688614" y="648857"/>
                  </a:lnTo>
                  <a:lnTo>
                    <a:pt x="683953" y="537185"/>
                  </a:lnTo>
                  <a:lnTo>
                    <a:pt x="680028" y="461991"/>
                  </a:lnTo>
                  <a:lnTo>
                    <a:pt x="676730" y="401136"/>
                  </a:lnTo>
                  <a:lnTo>
                    <a:pt x="673630" y="345833"/>
                  </a:lnTo>
                  <a:lnTo>
                    <a:pt x="673613" y="343396"/>
                  </a:lnTo>
                  <a:lnTo>
                    <a:pt x="671788" y="341568"/>
                  </a:lnTo>
                  <a:lnTo>
                    <a:pt x="667226" y="341568"/>
                  </a:lnTo>
                  <a:lnTo>
                    <a:pt x="665402" y="343701"/>
                  </a:lnTo>
                  <a:lnTo>
                    <a:pt x="665402" y="345833"/>
                  </a:lnTo>
                  <a:lnTo>
                    <a:pt x="666542" y="401479"/>
                  </a:lnTo>
                  <a:lnTo>
                    <a:pt x="667968" y="462424"/>
                  </a:lnTo>
                  <a:lnTo>
                    <a:pt x="669963" y="537794"/>
                  </a:lnTo>
                  <a:lnTo>
                    <a:pt x="671460" y="585270"/>
                  </a:lnTo>
                  <a:lnTo>
                    <a:pt x="672092" y="601476"/>
                  </a:lnTo>
                  <a:lnTo>
                    <a:pt x="673043" y="633356"/>
                  </a:lnTo>
                  <a:lnTo>
                    <a:pt x="675637" y="698138"/>
                  </a:lnTo>
                  <a:lnTo>
                    <a:pt x="679999" y="793132"/>
                  </a:lnTo>
                  <a:lnTo>
                    <a:pt x="683653" y="868455"/>
                  </a:lnTo>
                  <a:lnTo>
                    <a:pt x="686652" y="929295"/>
                  </a:lnTo>
                  <a:lnTo>
                    <a:pt x="689411" y="984484"/>
                  </a:lnTo>
                  <a:lnTo>
                    <a:pt x="689427" y="987226"/>
                  </a:lnTo>
                  <a:lnTo>
                    <a:pt x="691555" y="989359"/>
                  </a:lnTo>
                  <a:close/>
                </a:path>
              </a:pathLst>
            </a:custGeom>
            <a:solidFill>
              <a:srgbClr val="D69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568283" y="4205854"/>
              <a:ext cx="2947670" cy="1298575"/>
            </a:xfrm>
            <a:custGeom>
              <a:avLst/>
              <a:gdLst/>
              <a:ahLst/>
              <a:cxnLst/>
              <a:rect l="l" t="t" r="r" b="b"/>
              <a:pathLst>
                <a:path w="2947669" h="1298575">
                  <a:moveTo>
                    <a:pt x="488183" y="997891"/>
                  </a:moveTo>
                  <a:lnTo>
                    <a:pt x="995366" y="997891"/>
                  </a:lnTo>
                  <a:lnTo>
                    <a:pt x="953606" y="973614"/>
                  </a:lnTo>
                  <a:lnTo>
                    <a:pt x="912547" y="948254"/>
                  </a:lnTo>
                  <a:lnTo>
                    <a:pt x="872068" y="921986"/>
                  </a:lnTo>
                  <a:lnTo>
                    <a:pt x="832049" y="894990"/>
                  </a:lnTo>
                  <a:lnTo>
                    <a:pt x="792369" y="867441"/>
                  </a:lnTo>
                  <a:lnTo>
                    <a:pt x="634636" y="755271"/>
                  </a:lnTo>
                  <a:lnTo>
                    <a:pt x="594847" y="727622"/>
                  </a:lnTo>
                  <a:lnTo>
                    <a:pt x="547933" y="696133"/>
                  </a:lnTo>
                  <a:lnTo>
                    <a:pt x="500306" y="665616"/>
                  </a:lnTo>
                  <a:lnTo>
                    <a:pt x="452051" y="636012"/>
                  </a:lnTo>
                  <a:lnTo>
                    <a:pt x="403255" y="607266"/>
                  </a:lnTo>
                  <a:lnTo>
                    <a:pt x="403559" y="603914"/>
                  </a:lnTo>
                  <a:lnTo>
                    <a:pt x="403863" y="601172"/>
                  </a:lnTo>
                  <a:lnTo>
                    <a:pt x="404167" y="599953"/>
                  </a:lnTo>
                  <a:lnTo>
                    <a:pt x="424586" y="508176"/>
                  </a:lnTo>
                  <a:lnTo>
                    <a:pt x="460315" y="357069"/>
                  </a:lnTo>
                  <a:lnTo>
                    <a:pt x="494276" y="215732"/>
                  </a:lnTo>
                  <a:lnTo>
                    <a:pt x="509391" y="153263"/>
                  </a:lnTo>
                  <a:lnTo>
                    <a:pt x="493012" y="137643"/>
                  </a:lnTo>
                  <a:lnTo>
                    <a:pt x="452256" y="101426"/>
                  </a:lnTo>
                  <a:lnTo>
                    <a:pt x="399696" y="60582"/>
                  </a:lnTo>
                  <a:lnTo>
                    <a:pt x="347906" y="31079"/>
                  </a:lnTo>
                  <a:lnTo>
                    <a:pt x="284717" y="15553"/>
                  </a:lnTo>
                  <a:lnTo>
                    <a:pt x="209154" y="6055"/>
                  </a:lnTo>
                  <a:lnTo>
                    <a:pt x="145794" y="1299"/>
                  </a:lnTo>
                  <a:lnTo>
                    <a:pt x="119212" y="0"/>
                  </a:lnTo>
                  <a:lnTo>
                    <a:pt x="98319" y="110358"/>
                  </a:lnTo>
                  <a:lnTo>
                    <a:pt x="53562" y="356117"/>
                  </a:lnTo>
                  <a:lnTo>
                    <a:pt x="11827" y="609303"/>
                  </a:lnTo>
                  <a:lnTo>
                    <a:pt x="0" y="741943"/>
                  </a:lnTo>
                  <a:lnTo>
                    <a:pt x="26606" y="784530"/>
                  </a:lnTo>
                  <a:lnTo>
                    <a:pt x="65489" y="819527"/>
                  </a:lnTo>
                  <a:lnTo>
                    <a:pt x="111627" y="848190"/>
                  </a:lnTo>
                  <a:lnTo>
                    <a:pt x="159998" y="871779"/>
                  </a:lnTo>
                  <a:lnTo>
                    <a:pt x="205581" y="891550"/>
                  </a:lnTo>
                  <a:lnTo>
                    <a:pt x="251516" y="910168"/>
                  </a:lnTo>
                  <a:lnTo>
                    <a:pt x="297941" y="927448"/>
                  </a:lnTo>
                  <a:lnTo>
                    <a:pt x="391407" y="960579"/>
                  </a:lnTo>
                  <a:lnTo>
                    <a:pt x="437961" y="977698"/>
                  </a:lnTo>
                  <a:lnTo>
                    <a:pt x="484150" y="996062"/>
                  </a:lnTo>
                  <a:lnTo>
                    <a:pt x="488183" y="997891"/>
                  </a:lnTo>
                  <a:close/>
                </a:path>
                <a:path w="2947669" h="1298575">
                  <a:moveTo>
                    <a:pt x="537360" y="1021048"/>
                  </a:moveTo>
                  <a:lnTo>
                    <a:pt x="1169015" y="1021048"/>
                  </a:lnTo>
                  <a:lnTo>
                    <a:pt x="1172360" y="1016782"/>
                  </a:lnTo>
                  <a:lnTo>
                    <a:pt x="1175705" y="1012821"/>
                  </a:lnTo>
                  <a:lnTo>
                    <a:pt x="1180267" y="1009469"/>
                  </a:lnTo>
                  <a:lnTo>
                    <a:pt x="1206982" y="990849"/>
                  </a:lnTo>
                  <a:lnTo>
                    <a:pt x="1235920" y="975228"/>
                  </a:lnTo>
                  <a:lnTo>
                    <a:pt x="1265559" y="960570"/>
                  </a:lnTo>
                  <a:lnTo>
                    <a:pt x="1294310" y="944873"/>
                  </a:lnTo>
                  <a:lnTo>
                    <a:pt x="1304436" y="938412"/>
                  </a:lnTo>
                  <a:lnTo>
                    <a:pt x="1321034" y="926096"/>
                  </a:lnTo>
                  <a:lnTo>
                    <a:pt x="1335066" y="912351"/>
                  </a:lnTo>
                  <a:lnTo>
                    <a:pt x="1337494" y="901605"/>
                  </a:lnTo>
                  <a:lnTo>
                    <a:pt x="1335061" y="898558"/>
                  </a:lnTo>
                  <a:lnTo>
                    <a:pt x="1320160" y="901910"/>
                  </a:lnTo>
                  <a:lnTo>
                    <a:pt x="1317119" y="902215"/>
                  </a:lnTo>
                  <a:lnTo>
                    <a:pt x="1301428" y="903957"/>
                  </a:lnTo>
                  <a:lnTo>
                    <a:pt x="1270161" y="907785"/>
                  </a:lnTo>
                  <a:lnTo>
                    <a:pt x="1254471" y="909528"/>
                  </a:lnTo>
                  <a:lnTo>
                    <a:pt x="1227975" y="910989"/>
                  </a:lnTo>
                  <a:lnTo>
                    <a:pt x="1174335" y="910989"/>
                  </a:lnTo>
                  <a:lnTo>
                    <a:pt x="1148943" y="912575"/>
                  </a:lnTo>
                  <a:lnTo>
                    <a:pt x="1111267" y="920892"/>
                  </a:lnTo>
                  <a:lnTo>
                    <a:pt x="1074930" y="936151"/>
                  </a:lnTo>
                  <a:lnTo>
                    <a:pt x="1041387" y="956837"/>
                  </a:lnTo>
                  <a:lnTo>
                    <a:pt x="1012092" y="981437"/>
                  </a:lnTo>
                  <a:lnTo>
                    <a:pt x="1000840" y="992406"/>
                  </a:lnTo>
                  <a:lnTo>
                    <a:pt x="995366" y="997891"/>
                  </a:lnTo>
                  <a:lnTo>
                    <a:pt x="488183" y="997891"/>
                  </a:lnTo>
                  <a:lnTo>
                    <a:pt x="514075" y="1009626"/>
                  </a:lnTo>
                  <a:lnTo>
                    <a:pt x="537360" y="1021048"/>
                  </a:lnTo>
                  <a:close/>
                </a:path>
                <a:path w="2947669" h="1298575">
                  <a:moveTo>
                    <a:pt x="1174335" y="910989"/>
                  </a:moveTo>
                  <a:lnTo>
                    <a:pt x="1227975" y="910989"/>
                  </a:lnTo>
                  <a:lnTo>
                    <a:pt x="1201479" y="910937"/>
                  </a:lnTo>
                  <a:lnTo>
                    <a:pt x="1175097" y="910942"/>
                  </a:lnTo>
                  <a:lnTo>
                    <a:pt x="1174335" y="910989"/>
                  </a:lnTo>
                  <a:close/>
                </a:path>
                <a:path w="2947669" h="1298575">
                  <a:moveTo>
                    <a:pt x="649018" y="1078026"/>
                  </a:moveTo>
                  <a:lnTo>
                    <a:pt x="1301001" y="1078026"/>
                  </a:lnTo>
                  <a:lnTo>
                    <a:pt x="1519557" y="992237"/>
                  </a:lnTo>
                  <a:lnTo>
                    <a:pt x="1564186" y="973773"/>
                  </a:lnTo>
                  <a:lnTo>
                    <a:pt x="1580178" y="965592"/>
                  </a:lnTo>
                  <a:lnTo>
                    <a:pt x="1541677" y="952757"/>
                  </a:lnTo>
                  <a:lnTo>
                    <a:pt x="1496240" y="952340"/>
                  </a:lnTo>
                  <a:lnTo>
                    <a:pt x="1446909" y="960755"/>
                  </a:lnTo>
                  <a:lnTo>
                    <a:pt x="1396727" y="974415"/>
                  </a:lnTo>
                  <a:lnTo>
                    <a:pt x="1305980" y="1003121"/>
                  </a:lnTo>
                  <a:lnTo>
                    <a:pt x="1271501" y="1010993"/>
                  </a:lnTo>
                  <a:lnTo>
                    <a:pt x="1245139" y="1014578"/>
                  </a:lnTo>
                  <a:lnTo>
                    <a:pt x="1218205" y="1017963"/>
                  </a:lnTo>
                  <a:lnTo>
                    <a:pt x="1192299" y="1020376"/>
                  </a:lnTo>
                  <a:lnTo>
                    <a:pt x="1169015" y="1021048"/>
                  </a:lnTo>
                  <a:lnTo>
                    <a:pt x="537360" y="1021048"/>
                  </a:lnTo>
                  <a:lnTo>
                    <a:pt x="555300" y="1029847"/>
                  </a:lnTo>
                  <a:lnTo>
                    <a:pt x="605249" y="1055269"/>
                  </a:lnTo>
                  <a:lnTo>
                    <a:pt x="649018" y="1078026"/>
                  </a:lnTo>
                  <a:close/>
                </a:path>
                <a:path w="2947669" h="1298575">
                  <a:moveTo>
                    <a:pt x="1250076" y="1298075"/>
                  </a:moveTo>
                  <a:lnTo>
                    <a:pt x="1312161" y="1296640"/>
                  </a:lnTo>
                  <a:lnTo>
                    <a:pt x="1360291" y="1294395"/>
                  </a:lnTo>
                  <a:lnTo>
                    <a:pt x="1418213" y="1279200"/>
                  </a:lnTo>
                  <a:lnTo>
                    <a:pt x="1447056" y="1220459"/>
                  </a:lnTo>
                  <a:lnTo>
                    <a:pt x="1470088" y="1179491"/>
                  </a:lnTo>
                  <a:lnTo>
                    <a:pt x="1504472" y="1134158"/>
                  </a:lnTo>
                  <a:lnTo>
                    <a:pt x="1536689" y="1089224"/>
                  </a:lnTo>
                  <a:lnTo>
                    <a:pt x="1558186" y="1049661"/>
                  </a:lnTo>
                  <a:lnTo>
                    <a:pt x="1560410" y="1020438"/>
                  </a:lnTo>
                  <a:lnTo>
                    <a:pt x="1541476" y="1016864"/>
                  </a:lnTo>
                  <a:lnTo>
                    <a:pt x="1500098" y="1023487"/>
                  </a:lnTo>
                  <a:lnTo>
                    <a:pt x="1446117" y="1036548"/>
                  </a:lnTo>
                  <a:lnTo>
                    <a:pt x="1389376" y="1052290"/>
                  </a:lnTo>
                  <a:lnTo>
                    <a:pt x="1306976" y="1076787"/>
                  </a:lnTo>
                  <a:lnTo>
                    <a:pt x="1301001" y="1078026"/>
                  </a:lnTo>
                  <a:lnTo>
                    <a:pt x="649018" y="1078026"/>
                  </a:lnTo>
                  <a:lnTo>
                    <a:pt x="1022432" y="1277909"/>
                  </a:lnTo>
                  <a:lnTo>
                    <a:pt x="1060216" y="1288616"/>
                  </a:lnTo>
                  <a:lnTo>
                    <a:pt x="1116092" y="1294953"/>
                  </a:lnTo>
                  <a:lnTo>
                    <a:pt x="1182049" y="1297809"/>
                  </a:lnTo>
                  <a:lnTo>
                    <a:pt x="1250076" y="1298075"/>
                  </a:lnTo>
                  <a:close/>
                </a:path>
                <a:path w="2947669" h="1298575">
                  <a:moveTo>
                    <a:pt x="2739889" y="1120132"/>
                  </a:moveTo>
                  <a:lnTo>
                    <a:pt x="2791161" y="1117333"/>
                  </a:lnTo>
                  <a:lnTo>
                    <a:pt x="2833713" y="1108420"/>
                  </a:lnTo>
                  <a:lnTo>
                    <a:pt x="2869689" y="1072361"/>
                  </a:lnTo>
                  <a:lnTo>
                    <a:pt x="2885208" y="1036511"/>
                  </a:lnTo>
                  <a:lnTo>
                    <a:pt x="2906724" y="962241"/>
                  </a:lnTo>
                  <a:lnTo>
                    <a:pt x="2917097" y="938536"/>
                  </a:lnTo>
                  <a:lnTo>
                    <a:pt x="2927670" y="919773"/>
                  </a:lnTo>
                  <a:lnTo>
                    <a:pt x="2935677" y="902210"/>
                  </a:lnTo>
                  <a:lnTo>
                    <a:pt x="2938352" y="882105"/>
                  </a:lnTo>
                  <a:lnTo>
                    <a:pt x="2943218" y="880276"/>
                  </a:lnTo>
                  <a:lnTo>
                    <a:pt x="2947171" y="877534"/>
                  </a:lnTo>
                  <a:lnTo>
                    <a:pt x="2947476" y="873268"/>
                  </a:lnTo>
                  <a:lnTo>
                    <a:pt x="2946706" y="859181"/>
                  </a:lnTo>
                  <a:lnTo>
                    <a:pt x="2943826" y="844436"/>
                  </a:lnTo>
                  <a:lnTo>
                    <a:pt x="2936527" y="816290"/>
                  </a:lnTo>
                  <a:lnTo>
                    <a:pt x="2928763" y="784034"/>
                  </a:lnTo>
                  <a:lnTo>
                    <a:pt x="2907874" y="720781"/>
                  </a:lnTo>
                  <a:lnTo>
                    <a:pt x="2884809" y="677618"/>
                  </a:lnTo>
                  <a:lnTo>
                    <a:pt x="2856488" y="648719"/>
                  </a:lnTo>
                  <a:lnTo>
                    <a:pt x="2839819" y="631642"/>
                  </a:lnTo>
                  <a:lnTo>
                    <a:pt x="2824390" y="613617"/>
                  </a:lnTo>
                  <a:lnTo>
                    <a:pt x="2810586" y="595992"/>
                  </a:lnTo>
                  <a:lnTo>
                    <a:pt x="2799918" y="582023"/>
                  </a:lnTo>
                  <a:lnTo>
                    <a:pt x="2793898" y="574968"/>
                  </a:lnTo>
                  <a:lnTo>
                    <a:pt x="2770481" y="599648"/>
                  </a:lnTo>
                  <a:lnTo>
                    <a:pt x="2771089" y="605133"/>
                  </a:lnTo>
                  <a:lnTo>
                    <a:pt x="2771393" y="610922"/>
                  </a:lnTo>
                  <a:lnTo>
                    <a:pt x="2785197" y="666696"/>
                  </a:lnTo>
                  <a:lnTo>
                    <a:pt x="2808205" y="722142"/>
                  </a:lnTo>
                  <a:lnTo>
                    <a:pt x="2820052" y="749865"/>
                  </a:lnTo>
                  <a:lnTo>
                    <a:pt x="2542775" y="749865"/>
                  </a:lnTo>
                  <a:lnTo>
                    <a:pt x="2619095" y="775123"/>
                  </a:lnTo>
                  <a:lnTo>
                    <a:pt x="2662035" y="789919"/>
                  </a:lnTo>
                  <a:lnTo>
                    <a:pt x="2697791" y="803861"/>
                  </a:lnTo>
                  <a:lnTo>
                    <a:pt x="2722314" y="816468"/>
                  </a:lnTo>
                  <a:lnTo>
                    <a:pt x="2731554" y="827259"/>
                  </a:lnTo>
                  <a:lnTo>
                    <a:pt x="2711929" y="832405"/>
                  </a:lnTo>
                  <a:lnTo>
                    <a:pt x="2422805" y="832405"/>
                  </a:lnTo>
                  <a:lnTo>
                    <a:pt x="2424432" y="848826"/>
                  </a:lnTo>
                  <a:lnTo>
                    <a:pt x="2454212" y="930566"/>
                  </a:lnTo>
                  <a:lnTo>
                    <a:pt x="2478987" y="977818"/>
                  </a:lnTo>
                  <a:lnTo>
                    <a:pt x="2503535" y="1017586"/>
                  </a:lnTo>
                  <a:lnTo>
                    <a:pt x="2536836" y="1056374"/>
                  </a:lnTo>
                  <a:lnTo>
                    <a:pt x="2586188" y="1082597"/>
                  </a:lnTo>
                  <a:lnTo>
                    <a:pt x="2634380" y="1100022"/>
                  </a:lnTo>
                  <a:lnTo>
                    <a:pt x="2686622" y="1113448"/>
                  </a:lnTo>
                  <a:lnTo>
                    <a:pt x="2739889" y="1120132"/>
                  </a:lnTo>
                  <a:close/>
                </a:path>
                <a:path w="2947669" h="1298575">
                  <a:moveTo>
                    <a:pt x="2542775" y="749865"/>
                  </a:moveTo>
                  <a:lnTo>
                    <a:pt x="2820052" y="749865"/>
                  </a:lnTo>
                  <a:lnTo>
                    <a:pt x="2797705" y="745192"/>
                  </a:lnTo>
                  <a:lnTo>
                    <a:pt x="2693717" y="720275"/>
                  </a:lnTo>
                  <a:lnTo>
                    <a:pt x="2627004" y="705736"/>
                  </a:lnTo>
                  <a:lnTo>
                    <a:pt x="2560428" y="693611"/>
                  </a:lnTo>
                  <a:lnTo>
                    <a:pt x="2501455" y="686752"/>
                  </a:lnTo>
                  <a:lnTo>
                    <a:pt x="2457547" y="688011"/>
                  </a:lnTo>
                  <a:lnTo>
                    <a:pt x="2437381" y="695327"/>
                  </a:lnTo>
                  <a:lnTo>
                    <a:pt x="2438380" y="705153"/>
                  </a:lnTo>
                  <a:lnTo>
                    <a:pt x="2456492" y="717010"/>
                  </a:lnTo>
                  <a:lnTo>
                    <a:pt x="2487670" y="730416"/>
                  </a:lnTo>
                  <a:lnTo>
                    <a:pt x="2527863" y="744891"/>
                  </a:lnTo>
                  <a:lnTo>
                    <a:pt x="2542775" y="749865"/>
                  </a:lnTo>
                  <a:close/>
                </a:path>
                <a:path w="2947669" h="1298575">
                  <a:moveTo>
                    <a:pt x="2422805" y="832405"/>
                  </a:moveTo>
                  <a:lnTo>
                    <a:pt x="2711929" y="832405"/>
                  </a:lnTo>
                  <a:lnTo>
                    <a:pt x="2661732" y="826378"/>
                  </a:lnTo>
                  <a:lnTo>
                    <a:pt x="2595349" y="814004"/>
                  </a:lnTo>
                  <a:lnTo>
                    <a:pt x="2527167" y="800107"/>
                  </a:lnTo>
                  <a:lnTo>
                    <a:pt x="2471572" y="789510"/>
                  </a:lnTo>
                  <a:lnTo>
                    <a:pt x="2442950" y="787038"/>
                  </a:lnTo>
                  <a:lnTo>
                    <a:pt x="2427198" y="799103"/>
                  </a:lnTo>
                  <a:lnTo>
                    <a:pt x="2421624" y="820479"/>
                  </a:lnTo>
                  <a:lnTo>
                    <a:pt x="2422805" y="832405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1131" y="1973320"/>
              <a:ext cx="843682" cy="92750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781772" y="4758274"/>
              <a:ext cx="2571750" cy="709930"/>
            </a:xfrm>
            <a:custGeom>
              <a:avLst/>
              <a:gdLst/>
              <a:ahLst/>
              <a:cxnLst/>
              <a:rect l="l" t="t" r="r" b="b"/>
              <a:pathLst>
                <a:path w="2571750" h="709929">
                  <a:moveTo>
                    <a:pt x="208318" y="79526"/>
                  </a:moveTo>
                  <a:lnTo>
                    <a:pt x="210751" y="78917"/>
                  </a:lnTo>
                  <a:lnTo>
                    <a:pt x="212880" y="78612"/>
                  </a:lnTo>
                  <a:lnTo>
                    <a:pt x="214400" y="76174"/>
                  </a:lnTo>
                  <a:lnTo>
                    <a:pt x="213792" y="74042"/>
                  </a:lnTo>
                  <a:lnTo>
                    <a:pt x="213184" y="68862"/>
                  </a:lnTo>
                  <a:lnTo>
                    <a:pt x="208318" y="63072"/>
                  </a:lnTo>
                  <a:lnTo>
                    <a:pt x="172675" y="40239"/>
                  </a:lnTo>
                  <a:lnTo>
                    <a:pt x="135330" y="23461"/>
                  </a:lnTo>
                  <a:lnTo>
                    <a:pt x="91258" y="10912"/>
                  </a:lnTo>
                  <a:lnTo>
                    <a:pt x="41948" y="3132"/>
                  </a:lnTo>
                  <a:lnTo>
                    <a:pt x="5170" y="304"/>
                  </a:lnTo>
                  <a:lnTo>
                    <a:pt x="2432" y="0"/>
                  </a:lnTo>
                  <a:lnTo>
                    <a:pt x="304" y="1828"/>
                  </a:lnTo>
                  <a:lnTo>
                    <a:pt x="0" y="4570"/>
                  </a:lnTo>
                  <a:lnTo>
                    <a:pt x="0" y="7008"/>
                  </a:lnTo>
                  <a:lnTo>
                    <a:pt x="1824" y="9445"/>
                  </a:lnTo>
                  <a:lnTo>
                    <a:pt x="4257" y="9445"/>
                  </a:lnTo>
                  <a:lnTo>
                    <a:pt x="24025" y="12068"/>
                  </a:lnTo>
                  <a:lnTo>
                    <a:pt x="64130" y="19257"/>
                  </a:lnTo>
                  <a:lnTo>
                    <a:pt x="103664" y="29060"/>
                  </a:lnTo>
                  <a:lnTo>
                    <a:pt x="141907" y="41591"/>
                  </a:lnTo>
                  <a:lnTo>
                    <a:pt x="160268" y="49056"/>
                  </a:lnTo>
                  <a:lnTo>
                    <a:pt x="165927" y="51246"/>
                  </a:lnTo>
                  <a:lnTo>
                    <a:pt x="201627" y="70385"/>
                  </a:lnTo>
                  <a:lnTo>
                    <a:pt x="203756" y="72213"/>
                  </a:lnTo>
                  <a:lnTo>
                    <a:pt x="205277" y="74042"/>
                  </a:lnTo>
                  <a:lnTo>
                    <a:pt x="205581" y="75870"/>
                  </a:lnTo>
                  <a:lnTo>
                    <a:pt x="206189" y="78003"/>
                  </a:lnTo>
                  <a:lnTo>
                    <a:pt x="208318" y="79526"/>
                  </a:lnTo>
                  <a:close/>
                </a:path>
                <a:path w="2571750" h="709929">
                  <a:moveTo>
                    <a:pt x="1141645" y="709340"/>
                  </a:moveTo>
                  <a:lnTo>
                    <a:pt x="1179051" y="695019"/>
                  </a:lnTo>
                  <a:lnTo>
                    <a:pt x="1218187" y="663178"/>
                  </a:lnTo>
                  <a:lnTo>
                    <a:pt x="1228545" y="654875"/>
                  </a:lnTo>
                  <a:lnTo>
                    <a:pt x="1239246" y="647829"/>
                  </a:lnTo>
                  <a:lnTo>
                    <a:pt x="1250518" y="642611"/>
                  </a:lnTo>
                  <a:lnTo>
                    <a:pt x="1252646" y="641697"/>
                  </a:lnTo>
                  <a:lnTo>
                    <a:pt x="1254167" y="639564"/>
                  </a:lnTo>
                  <a:lnTo>
                    <a:pt x="1253255" y="637126"/>
                  </a:lnTo>
                  <a:lnTo>
                    <a:pt x="1252646" y="634993"/>
                  </a:lnTo>
                  <a:lnTo>
                    <a:pt x="1250214" y="633775"/>
                  </a:lnTo>
                  <a:lnTo>
                    <a:pt x="1248085" y="634689"/>
                  </a:lnTo>
                  <a:lnTo>
                    <a:pt x="1240786" y="636517"/>
                  </a:lnTo>
                  <a:lnTo>
                    <a:pt x="1233487" y="639869"/>
                  </a:lnTo>
                  <a:lnTo>
                    <a:pt x="1198524" y="663545"/>
                  </a:lnTo>
                  <a:lnTo>
                    <a:pt x="1189391" y="670643"/>
                  </a:lnTo>
                  <a:lnTo>
                    <a:pt x="1180476" y="676975"/>
                  </a:lnTo>
                  <a:lnTo>
                    <a:pt x="1140428" y="694105"/>
                  </a:lnTo>
                  <a:lnTo>
                    <a:pt x="1057650" y="694105"/>
                  </a:lnTo>
                  <a:lnTo>
                    <a:pt x="1058926" y="694410"/>
                  </a:lnTo>
                  <a:lnTo>
                    <a:pt x="1069242" y="696643"/>
                  </a:lnTo>
                  <a:lnTo>
                    <a:pt x="1116403" y="706179"/>
                  </a:lnTo>
                  <a:lnTo>
                    <a:pt x="1124709" y="707698"/>
                  </a:lnTo>
                  <a:lnTo>
                    <a:pt x="1133130" y="708731"/>
                  </a:lnTo>
                  <a:lnTo>
                    <a:pt x="1141645" y="709340"/>
                  </a:lnTo>
                  <a:close/>
                </a:path>
                <a:path w="2571750" h="709929">
                  <a:moveTo>
                    <a:pt x="1057650" y="694105"/>
                  </a:moveTo>
                  <a:lnTo>
                    <a:pt x="1140428" y="694105"/>
                  </a:lnTo>
                  <a:lnTo>
                    <a:pt x="1126154" y="692739"/>
                  </a:lnTo>
                  <a:lnTo>
                    <a:pt x="1118076" y="691553"/>
                  </a:lnTo>
                  <a:lnTo>
                    <a:pt x="1102718" y="688925"/>
                  </a:lnTo>
                  <a:lnTo>
                    <a:pt x="1071670" y="683998"/>
                  </a:lnTo>
                  <a:lnTo>
                    <a:pt x="1045673" y="679380"/>
                  </a:lnTo>
                  <a:lnTo>
                    <a:pt x="999015" y="670338"/>
                  </a:lnTo>
                  <a:lnTo>
                    <a:pt x="996278" y="669729"/>
                  </a:lnTo>
                  <a:lnTo>
                    <a:pt x="994149" y="671253"/>
                  </a:lnTo>
                  <a:lnTo>
                    <a:pt x="993541" y="673995"/>
                  </a:lnTo>
                  <a:lnTo>
                    <a:pt x="992933" y="676432"/>
                  </a:lnTo>
                  <a:lnTo>
                    <a:pt x="994453" y="678870"/>
                  </a:lnTo>
                  <a:lnTo>
                    <a:pt x="996886" y="679480"/>
                  </a:lnTo>
                  <a:lnTo>
                    <a:pt x="1057650" y="694105"/>
                  </a:lnTo>
                  <a:close/>
                </a:path>
                <a:path w="2571750" h="709929">
                  <a:moveTo>
                    <a:pt x="1186350" y="600867"/>
                  </a:moveTo>
                  <a:lnTo>
                    <a:pt x="1228265" y="590350"/>
                  </a:lnTo>
                  <a:lnTo>
                    <a:pt x="1263742" y="570935"/>
                  </a:lnTo>
                  <a:lnTo>
                    <a:pt x="1324555" y="533100"/>
                  </a:lnTo>
                  <a:lnTo>
                    <a:pt x="1333845" y="527434"/>
                  </a:lnTo>
                  <a:lnTo>
                    <a:pt x="1337190" y="525302"/>
                  </a:lnTo>
                  <a:lnTo>
                    <a:pt x="1339015" y="524692"/>
                  </a:lnTo>
                  <a:lnTo>
                    <a:pt x="1340231" y="522559"/>
                  </a:lnTo>
                  <a:lnTo>
                    <a:pt x="1339623" y="520731"/>
                  </a:lnTo>
                  <a:lnTo>
                    <a:pt x="1339623" y="519208"/>
                  </a:lnTo>
                  <a:lnTo>
                    <a:pt x="1338407" y="517379"/>
                  </a:lnTo>
                  <a:lnTo>
                    <a:pt x="1334757" y="517379"/>
                  </a:lnTo>
                  <a:lnTo>
                    <a:pt x="1333845" y="517684"/>
                  </a:lnTo>
                  <a:lnTo>
                    <a:pt x="1291877" y="539927"/>
                  </a:lnTo>
                  <a:lnTo>
                    <a:pt x="1257279" y="559252"/>
                  </a:lnTo>
                  <a:lnTo>
                    <a:pt x="1245652" y="565522"/>
                  </a:lnTo>
                  <a:lnTo>
                    <a:pt x="1207129" y="582937"/>
                  </a:lnTo>
                  <a:lnTo>
                    <a:pt x="1186045" y="585937"/>
                  </a:lnTo>
                  <a:lnTo>
                    <a:pt x="1077906" y="585937"/>
                  </a:lnTo>
                  <a:lnTo>
                    <a:pt x="1162020" y="599153"/>
                  </a:lnTo>
                  <a:lnTo>
                    <a:pt x="1174213" y="600481"/>
                  </a:lnTo>
                  <a:lnTo>
                    <a:pt x="1186350" y="600867"/>
                  </a:lnTo>
                  <a:close/>
                </a:path>
                <a:path w="2571750" h="709929">
                  <a:moveTo>
                    <a:pt x="1077906" y="585937"/>
                  </a:moveTo>
                  <a:lnTo>
                    <a:pt x="1186045" y="585937"/>
                  </a:lnTo>
                  <a:lnTo>
                    <a:pt x="1174413" y="585699"/>
                  </a:lnTo>
                  <a:lnTo>
                    <a:pt x="1162781" y="584718"/>
                  </a:lnTo>
                  <a:lnTo>
                    <a:pt x="1151148" y="583280"/>
                  </a:lnTo>
                  <a:lnTo>
                    <a:pt x="1139516" y="581671"/>
                  </a:lnTo>
                  <a:lnTo>
                    <a:pt x="1122414" y="579700"/>
                  </a:lnTo>
                  <a:lnTo>
                    <a:pt x="1059809" y="572187"/>
                  </a:lnTo>
                  <a:lnTo>
                    <a:pt x="1025169" y="569788"/>
                  </a:lnTo>
                  <a:lnTo>
                    <a:pt x="1022736" y="569483"/>
                  </a:lnTo>
                  <a:lnTo>
                    <a:pt x="1020607" y="571616"/>
                  </a:lnTo>
                  <a:lnTo>
                    <a:pt x="1019999" y="576491"/>
                  </a:lnTo>
                  <a:lnTo>
                    <a:pt x="1022128" y="578624"/>
                  </a:lnTo>
                  <a:lnTo>
                    <a:pt x="1024561" y="578929"/>
                  </a:lnTo>
                  <a:lnTo>
                    <a:pt x="1035917" y="580133"/>
                  </a:lnTo>
                  <a:lnTo>
                    <a:pt x="1047217" y="581480"/>
                  </a:lnTo>
                  <a:lnTo>
                    <a:pt x="1058517" y="582999"/>
                  </a:lnTo>
                  <a:lnTo>
                    <a:pt x="1077906" y="585937"/>
                  </a:lnTo>
                  <a:close/>
                </a:path>
                <a:path w="2571750" h="709929">
                  <a:moveTo>
                    <a:pt x="2529318" y="485691"/>
                  </a:moveTo>
                  <a:lnTo>
                    <a:pt x="2531143" y="484472"/>
                  </a:lnTo>
                  <a:lnTo>
                    <a:pt x="2533272" y="483558"/>
                  </a:lnTo>
                  <a:lnTo>
                    <a:pt x="2533880" y="480815"/>
                  </a:lnTo>
                  <a:lnTo>
                    <a:pt x="2532968" y="478987"/>
                  </a:lnTo>
                  <a:lnTo>
                    <a:pt x="2531751" y="476245"/>
                  </a:lnTo>
                  <a:lnTo>
                    <a:pt x="2525973" y="472893"/>
                  </a:lnTo>
                  <a:lnTo>
                    <a:pt x="2518066" y="470456"/>
                  </a:lnTo>
                  <a:lnTo>
                    <a:pt x="2502742" y="467094"/>
                  </a:lnTo>
                  <a:lnTo>
                    <a:pt x="2486020" y="464362"/>
                  </a:lnTo>
                  <a:lnTo>
                    <a:pt x="2462413" y="461010"/>
                  </a:lnTo>
                  <a:lnTo>
                    <a:pt x="2438721" y="457025"/>
                  </a:lnTo>
                  <a:lnTo>
                    <a:pt x="2430785" y="455830"/>
                  </a:lnTo>
                  <a:lnTo>
                    <a:pt x="2416492" y="453392"/>
                  </a:lnTo>
                  <a:lnTo>
                    <a:pt x="2409497" y="452478"/>
                  </a:lnTo>
                  <a:lnTo>
                    <a:pt x="2349967" y="443866"/>
                  </a:lnTo>
                  <a:lnTo>
                    <a:pt x="2302069" y="435225"/>
                  </a:lnTo>
                  <a:lnTo>
                    <a:pt x="2272038" y="428102"/>
                  </a:lnTo>
                  <a:lnTo>
                    <a:pt x="2269301" y="429626"/>
                  </a:lnTo>
                  <a:lnTo>
                    <a:pt x="2268692" y="431759"/>
                  </a:lnTo>
                  <a:lnTo>
                    <a:pt x="2268084" y="434501"/>
                  </a:lnTo>
                  <a:lnTo>
                    <a:pt x="2269301" y="436939"/>
                  </a:lnTo>
                  <a:lnTo>
                    <a:pt x="2271734" y="437548"/>
                  </a:lnTo>
                  <a:lnTo>
                    <a:pt x="2290137" y="443033"/>
                  </a:lnTo>
                  <a:lnTo>
                    <a:pt x="2327629" y="452631"/>
                  </a:lnTo>
                  <a:lnTo>
                    <a:pt x="2374980" y="462114"/>
                  </a:lnTo>
                  <a:lnTo>
                    <a:pt x="2460589" y="474417"/>
                  </a:lnTo>
                  <a:lnTo>
                    <a:pt x="2489242" y="476559"/>
                  </a:lnTo>
                  <a:lnTo>
                    <a:pt x="2502252" y="477768"/>
                  </a:lnTo>
                  <a:lnTo>
                    <a:pt x="2515937" y="479597"/>
                  </a:lnTo>
                  <a:lnTo>
                    <a:pt x="2520803" y="481120"/>
                  </a:lnTo>
                  <a:lnTo>
                    <a:pt x="2522324" y="481425"/>
                  </a:lnTo>
                  <a:lnTo>
                    <a:pt x="2523844" y="482034"/>
                  </a:lnTo>
                  <a:lnTo>
                    <a:pt x="2524757" y="482339"/>
                  </a:lnTo>
                  <a:lnTo>
                    <a:pt x="2525061" y="482644"/>
                  </a:lnTo>
                  <a:lnTo>
                    <a:pt x="2525669" y="482644"/>
                  </a:lnTo>
                  <a:lnTo>
                    <a:pt x="2525669" y="482948"/>
                  </a:lnTo>
                  <a:lnTo>
                    <a:pt x="2526886" y="484776"/>
                  </a:lnTo>
                  <a:lnTo>
                    <a:pt x="2529318" y="485691"/>
                  </a:lnTo>
                  <a:close/>
                </a:path>
                <a:path w="2571750" h="709929">
                  <a:moveTo>
                    <a:pt x="2213533" y="336421"/>
                  </a:moveTo>
                  <a:lnTo>
                    <a:pt x="2256257" y="336421"/>
                  </a:lnTo>
                  <a:lnTo>
                    <a:pt x="2241322" y="335778"/>
                  </a:lnTo>
                  <a:lnTo>
                    <a:pt x="2233111" y="335169"/>
                  </a:lnTo>
                  <a:lnTo>
                    <a:pt x="2225812" y="333950"/>
                  </a:lnTo>
                  <a:lnTo>
                    <a:pt x="2220642" y="330598"/>
                  </a:lnTo>
                  <a:lnTo>
                    <a:pt x="2218818" y="329380"/>
                  </a:lnTo>
                  <a:lnTo>
                    <a:pt x="2215777" y="329684"/>
                  </a:lnTo>
                  <a:lnTo>
                    <a:pt x="2214256" y="332122"/>
                  </a:lnTo>
                  <a:lnTo>
                    <a:pt x="2213040" y="333950"/>
                  </a:lnTo>
                  <a:lnTo>
                    <a:pt x="2213533" y="336421"/>
                  </a:lnTo>
                  <a:close/>
                </a:path>
                <a:path w="2571750" h="709929">
                  <a:moveTo>
                    <a:pt x="2567029" y="389710"/>
                  </a:moveTo>
                  <a:lnTo>
                    <a:pt x="2568853" y="388491"/>
                  </a:lnTo>
                  <a:lnTo>
                    <a:pt x="2570982" y="387273"/>
                  </a:lnTo>
                  <a:lnTo>
                    <a:pt x="2571590" y="384530"/>
                  </a:lnTo>
                  <a:lnTo>
                    <a:pt x="2529447" y="364054"/>
                  </a:lnTo>
                  <a:lnTo>
                    <a:pt x="2497201" y="359245"/>
                  </a:lnTo>
                  <a:lnTo>
                    <a:pt x="2485526" y="357412"/>
                  </a:lnTo>
                  <a:lnTo>
                    <a:pt x="2438692" y="349795"/>
                  </a:lnTo>
                  <a:lnTo>
                    <a:pt x="2391555" y="343701"/>
                  </a:lnTo>
                  <a:lnTo>
                    <a:pt x="2344113" y="339054"/>
                  </a:lnTo>
                  <a:lnTo>
                    <a:pt x="2296671" y="335778"/>
                  </a:lnTo>
                  <a:lnTo>
                    <a:pt x="2285328" y="335650"/>
                  </a:lnTo>
                  <a:lnTo>
                    <a:pt x="2271391" y="336121"/>
                  </a:lnTo>
                  <a:lnTo>
                    <a:pt x="2256257" y="336421"/>
                  </a:lnTo>
                  <a:lnTo>
                    <a:pt x="2213533" y="336421"/>
                  </a:lnTo>
                  <a:lnTo>
                    <a:pt x="2213648" y="336997"/>
                  </a:lnTo>
                  <a:lnTo>
                    <a:pt x="2215777" y="338216"/>
                  </a:lnTo>
                  <a:lnTo>
                    <a:pt x="2220652" y="341082"/>
                  </a:lnTo>
                  <a:lnTo>
                    <a:pt x="2270365" y="347509"/>
                  </a:lnTo>
                  <a:lnTo>
                    <a:pt x="2284373" y="347509"/>
                  </a:lnTo>
                  <a:lnTo>
                    <a:pt x="2295759" y="347966"/>
                  </a:lnTo>
                  <a:lnTo>
                    <a:pt x="2352124" y="353965"/>
                  </a:lnTo>
                  <a:lnTo>
                    <a:pt x="2469432" y="368557"/>
                  </a:lnTo>
                  <a:lnTo>
                    <a:pt x="2483397" y="370514"/>
                  </a:lnTo>
                  <a:lnTo>
                    <a:pt x="2495025" y="371609"/>
                  </a:lnTo>
                  <a:lnTo>
                    <a:pt x="2543308" y="377522"/>
                  </a:lnTo>
                  <a:lnTo>
                    <a:pt x="2563075" y="386968"/>
                  </a:lnTo>
                  <a:lnTo>
                    <a:pt x="2564292" y="388796"/>
                  </a:lnTo>
                  <a:lnTo>
                    <a:pt x="2567029" y="389710"/>
                  </a:lnTo>
                  <a:close/>
                </a:path>
              </a:pathLst>
            </a:custGeom>
            <a:solidFill>
              <a:srgbClr val="D69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61127" y="4764673"/>
              <a:ext cx="645160" cy="286385"/>
            </a:xfrm>
            <a:custGeom>
              <a:avLst/>
              <a:gdLst/>
              <a:ahLst/>
              <a:cxnLst/>
              <a:rect l="l" t="t" r="r" b="b"/>
              <a:pathLst>
                <a:path w="645159" h="286385">
                  <a:moveTo>
                    <a:pt x="17638" y="285808"/>
                  </a:moveTo>
                  <a:lnTo>
                    <a:pt x="644722" y="182515"/>
                  </a:lnTo>
                  <a:lnTo>
                    <a:pt x="644722" y="0"/>
                  </a:lnTo>
                  <a:lnTo>
                    <a:pt x="0" y="99636"/>
                  </a:lnTo>
                  <a:lnTo>
                    <a:pt x="17638" y="285808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49482" y="8903530"/>
            <a:ext cx="2140584" cy="62608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2611396" y="5536172"/>
            <a:ext cx="858519" cy="621030"/>
          </a:xfrm>
          <a:custGeom>
            <a:avLst/>
            <a:gdLst/>
            <a:ahLst/>
            <a:cxnLst/>
            <a:rect l="l" t="t" r="r" b="b"/>
            <a:pathLst>
              <a:path w="858519" h="621029">
                <a:moveTo>
                  <a:pt x="210447" y="620977"/>
                </a:moveTo>
                <a:lnTo>
                  <a:pt x="212575" y="620368"/>
                </a:lnTo>
                <a:lnTo>
                  <a:pt x="215008" y="619758"/>
                </a:lnTo>
                <a:lnTo>
                  <a:pt x="216225" y="617321"/>
                </a:lnTo>
                <a:lnTo>
                  <a:pt x="197698" y="569897"/>
                </a:lnTo>
                <a:lnTo>
                  <a:pt x="171026" y="528958"/>
                </a:lnTo>
                <a:lnTo>
                  <a:pt x="144630" y="497831"/>
                </a:lnTo>
                <a:lnTo>
                  <a:pt x="111571" y="464895"/>
                </a:lnTo>
                <a:lnTo>
                  <a:pt x="71590" y="428955"/>
                </a:lnTo>
                <a:lnTo>
                  <a:pt x="49114" y="409554"/>
                </a:lnTo>
                <a:lnTo>
                  <a:pt x="27778" y="390896"/>
                </a:lnTo>
                <a:lnTo>
                  <a:pt x="8211" y="372952"/>
                </a:lnTo>
                <a:lnTo>
                  <a:pt x="6386" y="371124"/>
                </a:lnTo>
                <a:lnTo>
                  <a:pt x="3649" y="371124"/>
                </a:lnTo>
                <a:lnTo>
                  <a:pt x="1824" y="372952"/>
                </a:lnTo>
                <a:lnTo>
                  <a:pt x="0" y="374475"/>
                </a:lnTo>
                <a:lnTo>
                  <a:pt x="0" y="377522"/>
                </a:lnTo>
                <a:lnTo>
                  <a:pt x="1824" y="379350"/>
                </a:lnTo>
                <a:lnTo>
                  <a:pt x="17168" y="394942"/>
                </a:lnTo>
                <a:lnTo>
                  <a:pt x="33794" y="411077"/>
                </a:lnTo>
                <a:lnTo>
                  <a:pt x="69642" y="444861"/>
                </a:lnTo>
                <a:lnTo>
                  <a:pt x="103427" y="477340"/>
                </a:lnTo>
                <a:lnTo>
                  <a:pt x="132056" y="506386"/>
                </a:lnTo>
                <a:lnTo>
                  <a:pt x="159660" y="537185"/>
                </a:lnTo>
                <a:lnTo>
                  <a:pt x="190256" y="579576"/>
                </a:lnTo>
                <a:lnTo>
                  <a:pt x="207406" y="617625"/>
                </a:lnTo>
                <a:lnTo>
                  <a:pt x="208318" y="619758"/>
                </a:lnTo>
                <a:lnTo>
                  <a:pt x="210447" y="620977"/>
                </a:lnTo>
                <a:close/>
              </a:path>
              <a:path w="858519" h="621029">
                <a:moveTo>
                  <a:pt x="242987" y="91105"/>
                </a:moveTo>
                <a:lnTo>
                  <a:pt x="247245" y="91105"/>
                </a:lnTo>
                <a:lnTo>
                  <a:pt x="248461" y="89277"/>
                </a:lnTo>
                <a:lnTo>
                  <a:pt x="249069" y="87448"/>
                </a:lnTo>
                <a:lnTo>
                  <a:pt x="268228" y="87448"/>
                </a:lnTo>
                <a:lnTo>
                  <a:pt x="273797" y="87267"/>
                </a:lnTo>
                <a:lnTo>
                  <a:pt x="296207" y="86839"/>
                </a:lnTo>
                <a:lnTo>
                  <a:pt x="312705" y="86229"/>
                </a:lnTo>
                <a:lnTo>
                  <a:pt x="324185" y="85620"/>
                </a:lnTo>
                <a:lnTo>
                  <a:pt x="325706" y="85315"/>
                </a:lnTo>
                <a:lnTo>
                  <a:pt x="326922" y="85315"/>
                </a:lnTo>
                <a:lnTo>
                  <a:pt x="327227" y="85011"/>
                </a:lnTo>
                <a:lnTo>
                  <a:pt x="330572" y="84097"/>
                </a:lnTo>
                <a:lnTo>
                  <a:pt x="330876" y="81659"/>
                </a:lnTo>
                <a:lnTo>
                  <a:pt x="330876" y="77089"/>
                </a:lnTo>
                <a:lnTo>
                  <a:pt x="327531" y="76174"/>
                </a:lnTo>
                <a:lnTo>
                  <a:pt x="321144" y="76174"/>
                </a:lnTo>
                <a:lnTo>
                  <a:pt x="315366" y="75870"/>
                </a:lnTo>
                <a:lnTo>
                  <a:pt x="305939" y="74956"/>
                </a:lnTo>
                <a:lnTo>
                  <a:pt x="268228" y="72823"/>
                </a:lnTo>
                <a:lnTo>
                  <a:pt x="256672" y="72823"/>
                </a:lnTo>
                <a:lnTo>
                  <a:pt x="250894" y="72518"/>
                </a:lnTo>
                <a:lnTo>
                  <a:pt x="251198" y="69471"/>
                </a:lnTo>
                <a:lnTo>
                  <a:pt x="251806" y="62768"/>
                </a:lnTo>
                <a:lnTo>
                  <a:pt x="252719" y="47228"/>
                </a:lnTo>
                <a:lnTo>
                  <a:pt x="252719" y="37173"/>
                </a:lnTo>
                <a:lnTo>
                  <a:pt x="252414" y="33516"/>
                </a:lnTo>
                <a:lnTo>
                  <a:pt x="252414" y="30165"/>
                </a:lnTo>
                <a:lnTo>
                  <a:pt x="251806" y="25594"/>
                </a:lnTo>
                <a:lnTo>
                  <a:pt x="253023" y="16453"/>
                </a:lnTo>
                <a:lnTo>
                  <a:pt x="252719" y="10664"/>
                </a:lnTo>
                <a:lnTo>
                  <a:pt x="252414" y="6703"/>
                </a:lnTo>
                <a:lnTo>
                  <a:pt x="251806" y="3961"/>
                </a:lnTo>
                <a:lnTo>
                  <a:pt x="250590" y="2742"/>
                </a:lnTo>
                <a:lnTo>
                  <a:pt x="249069" y="914"/>
                </a:lnTo>
                <a:lnTo>
                  <a:pt x="247549" y="0"/>
                </a:lnTo>
                <a:lnTo>
                  <a:pt x="245116" y="609"/>
                </a:lnTo>
                <a:lnTo>
                  <a:pt x="244203" y="914"/>
                </a:lnTo>
                <a:lnTo>
                  <a:pt x="242987" y="1218"/>
                </a:lnTo>
                <a:lnTo>
                  <a:pt x="241770" y="2437"/>
                </a:lnTo>
                <a:lnTo>
                  <a:pt x="239946" y="3961"/>
                </a:lnTo>
                <a:lnTo>
                  <a:pt x="239946" y="6703"/>
                </a:lnTo>
                <a:lnTo>
                  <a:pt x="241466" y="8226"/>
                </a:lnTo>
                <a:lnTo>
                  <a:pt x="241770" y="8836"/>
                </a:lnTo>
                <a:lnTo>
                  <a:pt x="247549" y="8836"/>
                </a:lnTo>
                <a:lnTo>
                  <a:pt x="247853" y="9445"/>
                </a:lnTo>
                <a:lnTo>
                  <a:pt x="246940" y="9750"/>
                </a:lnTo>
                <a:lnTo>
                  <a:pt x="242311" y="9750"/>
                </a:lnTo>
                <a:lnTo>
                  <a:pt x="242075" y="11883"/>
                </a:lnTo>
                <a:lnTo>
                  <a:pt x="241162" y="14930"/>
                </a:lnTo>
                <a:lnTo>
                  <a:pt x="239033" y="22852"/>
                </a:lnTo>
                <a:lnTo>
                  <a:pt x="238121" y="27422"/>
                </a:lnTo>
                <a:lnTo>
                  <a:pt x="238121" y="30165"/>
                </a:lnTo>
                <a:lnTo>
                  <a:pt x="237817" y="33516"/>
                </a:lnTo>
                <a:lnTo>
                  <a:pt x="237817" y="52408"/>
                </a:lnTo>
                <a:lnTo>
                  <a:pt x="238121" y="57588"/>
                </a:lnTo>
                <a:lnTo>
                  <a:pt x="238729" y="62768"/>
                </a:lnTo>
                <a:lnTo>
                  <a:pt x="238729" y="66119"/>
                </a:lnTo>
                <a:lnTo>
                  <a:pt x="239337" y="72823"/>
                </a:lnTo>
                <a:lnTo>
                  <a:pt x="230623" y="72937"/>
                </a:lnTo>
                <a:lnTo>
                  <a:pt x="221851" y="73280"/>
                </a:lnTo>
                <a:lnTo>
                  <a:pt x="182848" y="77698"/>
                </a:lnTo>
                <a:lnTo>
                  <a:pt x="157851" y="85896"/>
                </a:lnTo>
                <a:lnTo>
                  <a:pt x="158172" y="87106"/>
                </a:lnTo>
                <a:lnTo>
                  <a:pt x="223257" y="87106"/>
                </a:lnTo>
                <a:lnTo>
                  <a:pt x="241466" y="87448"/>
                </a:lnTo>
                <a:lnTo>
                  <a:pt x="242075" y="89277"/>
                </a:lnTo>
                <a:lnTo>
                  <a:pt x="242987" y="91105"/>
                </a:lnTo>
                <a:close/>
              </a:path>
              <a:path w="858519" h="621029">
                <a:moveTo>
                  <a:pt x="242075" y="9141"/>
                </a:moveTo>
                <a:lnTo>
                  <a:pt x="246940" y="9141"/>
                </a:lnTo>
                <a:lnTo>
                  <a:pt x="247245" y="8836"/>
                </a:lnTo>
                <a:lnTo>
                  <a:pt x="241770" y="8836"/>
                </a:lnTo>
                <a:lnTo>
                  <a:pt x="242075" y="9141"/>
                </a:lnTo>
                <a:close/>
              </a:path>
              <a:path w="858519" h="621029">
                <a:moveTo>
                  <a:pt x="242311" y="9750"/>
                </a:moveTo>
                <a:lnTo>
                  <a:pt x="246940" y="9750"/>
                </a:lnTo>
                <a:lnTo>
                  <a:pt x="246028" y="9445"/>
                </a:lnTo>
                <a:lnTo>
                  <a:pt x="246636" y="9141"/>
                </a:lnTo>
                <a:lnTo>
                  <a:pt x="242379" y="9141"/>
                </a:lnTo>
                <a:lnTo>
                  <a:pt x="242311" y="9750"/>
                </a:lnTo>
                <a:close/>
              </a:path>
              <a:path w="858519" h="621029">
                <a:moveTo>
                  <a:pt x="321144" y="76174"/>
                </a:moveTo>
                <a:lnTo>
                  <a:pt x="325402" y="76174"/>
                </a:lnTo>
                <a:lnTo>
                  <a:pt x="323577" y="75870"/>
                </a:lnTo>
                <a:lnTo>
                  <a:pt x="321752" y="75870"/>
                </a:lnTo>
                <a:lnTo>
                  <a:pt x="321144" y="76174"/>
                </a:lnTo>
                <a:close/>
              </a:path>
              <a:path w="858519" h="621029">
                <a:moveTo>
                  <a:pt x="161484" y="92019"/>
                </a:moveTo>
                <a:lnTo>
                  <a:pt x="214224" y="87148"/>
                </a:lnTo>
                <a:lnTo>
                  <a:pt x="223257" y="87106"/>
                </a:lnTo>
                <a:lnTo>
                  <a:pt x="158172" y="87106"/>
                </a:lnTo>
                <a:lnTo>
                  <a:pt x="158443" y="88058"/>
                </a:lnTo>
                <a:lnTo>
                  <a:pt x="159051" y="90800"/>
                </a:lnTo>
                <a:lnTo>
                  <a:pt x="161484" y="92019"/>
                </a:lnTo>
                <a:close/>
              </a:path>
              <a:path w="858519" h="621029">
                <a:moveTo>
                  <a:pt x="851824" y="524083"/>
                </a:moveTo>
                <a:lnTo>
                  <a:pt x="854561" y="524083"/>
                </a:lnTo>
                <a:lnTo>
                  <a:pt x="857906" y="520731"/>
                </a:lnTo>
                <a:lnTo>
                  <a:pt x="857906" y="518293"/>
                </a:lnTo>
                <a:lnTo>
                  <a:pt x="856385" y="516465"/>
                </a:lnTo>
                <a:lnTo>
                  <a:pt x="844449" y="502711"/>
                </a:lnTo>
                <a:lnTo>
                  <a:pt x="833197" y="488471"/>
                </a:lnTo>
                <a:lnTo>
                  <a:pt x="822515" y="473831"/>
                </a:lnTo>
                <a:lnTo>
                  <a:pt x="812289" y="458877"/>
                </a:lnTo>
                <a:lnTo>
                  <a:pt x="808820" y="453616"/>
                </a:lnTo>
                <a:lnTo>
                  <a:pt x="805294" y="448327"/>
                </a:lnTo>
                <a:lnTo>
                  <a:pt x="801768" y="442980"/>
                </a:lnTo>
                <a:lnTo>
                  <a:pt x="798300" y="437548"/>
                </a:lnTo>
                <a:lnTo>
                  <a:pt x="789176" y="423532"/>
                </a:lnTo>
                <a:lnTo>
                  <a:pt x="784615" y="416219"/>
                </a:lnTo>
                <a:lnTo>
                  <a:pt x="778399" y="406159"/>
                </a:lnTo>
                <a:lnTo>
                  <a:pt x="772070" y="396071"/>
                </a:lnTo>
                <a:lnTo>
                  <a:pt x="749428" y="360616"/>
                </a:lnTo>
                <a:lnTo>
                  <a:pt x="719534" y="315668"/>
                </a:lnTo>
                <a:lnTo>
                  <a:pt x="714972" y="312926"/>
                </a:lnTo>
                <a:lnTo>
                  <a:pt x="713148" y="314449"/>
                </a:lnTo>
                <a:lnTo>
                  <a:pt x="711019" y="315973"/>
                </a:lnTo>
                <a:lnTo>
                  <a:pt x="710411" y="318715"/>
                </a:lnTo>
                <a:lnTo>
                  <a:pt x="711627" y="320848"/>
                </a:lnTo>
                <a:lnTo>
                  <a:pt x="723183" y="339559"/>
                </a:lnTo>
                <a:lnTo>
                  <a:pt x="734284" y="358555"/>
                </a:lnTo>
                <a:lnTo>
                  <a:pt x="760371" y="404307"/>
                </a:lnTo>
                <a:lnTo>
                  <a:pt x="764771" y="411953"/>
                </a:lnTo>
                <a:lnTo>
                  <a:pt x="769285" y="419599"/>
                </a:lnTo>
                <a:lnTo>
                  <a:pt x="773971" y="427188"/>
                </a:lnTo>
                <a:lnTo>
                  <a:pt x="777924" y="433892"/>
                </a:lnTo>
                <a:lnTo>
                  <a:pt x="782486" y="440595"/>
                </a:lnTo>
                <a:lnTo>
                  <a:pt x="786743" y="446994"/>
                </a:lnTo>
                <a:lnTo>
                  <a:pt x="793747" y="457163"/>
                </a:lnTo>
                <a:lnTo>
                  <a:pt x="824344" y="495731"/>
                </a:lnTo>
                <a:lnTo>
                  <a:pt x="850303" y="522255"/>
                </a:lnTo>
                <a:lnTo>
                  <a:pt x="851824" y="524083"/>
                </a:lnTo>
                <a:close/>
              </a:path>
            </a:pathLst>
          </a:custGeom>
          <a:solidFill>
            <a:srgbClr val="FBE7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727336" y="8523751"/>
            <a:ext cx="1576070" cy="128905"/>
          </a:xfrm>
          <a:custGeom>
            <a:avLst/>
            <a:gdLst/>
            <a:ahLst/>
            <a:cxnLst/>
            <a:rect l="l" t="t" r="r" b="b"/>
            <a:pathLst>
              <a:path w="1576069" h="128904">
                <a:moveTo>
                  <a:pt x="230441" y="74818"/>
                </a:moveTo>
                <a:lnTo>
                  <a:pt x="367797" y="74818"/>
                </a:lnTo>
                <a:lnTo>
                  <a:pt x="351936" y="74460"/>
                </a:lnTo>
                <a:lnTo>
                  <a:pt x="334364" y="73361"/>
                </a:lnTo>
                <a:lnTo>
                  <a:pt x="283396" y="67719"/>
                </a:lnTo>
                <a:lnTo>
                  <a:pt x="249373" y="62463"/>
                </a:lnTo>
                <a:lnTo>
                  <a:pt x="239513" y="60987"/>
                </a:lnTo>
                <a:lnTo>
                  <a:pt x="194671" y="53141"/>
                </a:lnTo>
                <a:lnTo>
                  <a:pt x="150536" y="44486"/>
                </a:lnTo>
                <a:lnTo>
                  <a:pt x="103874" y="33869"/>
                </a:lnTo>
                <a:lnTo>
                  <a:pt x="62799" y="22852"/>
                </a:lnTo>
                <a:lnTo>
                  <a:pt x="7906" y="1218"/>
                </a:lnTo>
                <a:lnTo>
                  <a:pt x="5778" y="0"/>
                </a:lnTo>
                <a:lnTo>
                  <a:pt x="2737" y="304"/>
                </a:lnTo>
                <a:lnTo>
                  <a:pt x="1216" y="2437"/>
                </a:lnTo>
                <a:lnTo>
                  <a:pt x="0" y="4570"/>
                </a:lnTo>
                <a:lnTo>
                  <a:pt x="608" y="7617"/>
                </a:lnTo>
                <a:lnTo>
                  <a:pt x="58237" y="33174"/>
                </a:lnTo>
                <a:lnTo>
                  <a:pt x="99987" y="45985"/>
                </a:lnTo>
                <a:lnTo>
                  <a:pt x="147495" y="58197"/>
                </a:lnTo>
                <a:lnTo>
                  <a:pt x="191886" y="67838"/>
                </a:lnTo>
                <a:lnTo>
                  <a:pt x="227135" y="74270"/>
                </a:lnTo>
                <a:lnTo>
                  <a:pt x="230441" y="74818"/>
                </a:lnTo>
                <a:close/>
              </a:path>
              <a:path w="1576069" h="128904">
                <a:moveTo>
                  <a:pt x="352012" y="86039"/>
                </a:moveTo>
                <a:lnTo>
                  <a:pt x="394863" y="82254"/>
                </a:lnTo>
                <a:lnTo>
                  <a:pt x="417548" y="68252"/>
                </a:lnTo>
                <a:lnTo>
                  <a:pt x="416940" y="65815"/>
                </a:lnTo>
                <a:lnTo>
                  <a:pt x="415116" y="64596"/>
                </a:lnTo>
                <a:lnTo>
                  <a:pt x="412987" y="63377"/>
                </a:lnTo>
                <a:lnTo>
                  <a:pt x="410554" y="63986"/>
                </a:lnTo>
                <a:lnTo>
                  <a:pt x="409337" y="66119"/>
                </a:lnTo>
                <a:lnTo>
                  <a:pt x="408121" y="67643"/>
                </a:lnTo>
                <a:lnTo>
                  <a:pt x="367797" y="74818"/>
                </a:lnTo>
                <a:lnTo>
                  <a:pt x="230441" y="74818"/>
                </a:lnTo>
                <a:lnTo>
                  <a:pt x="237080" y="75917"/>
                </a:lnTo>
                <a:lnTo>
                  <a:pt x="281685" y="81735"/>
                </a:lnTo>
                <a:lnTo>
                  <a:pt x="333907" y="85730"/>
                </a:lnTo>
                <a:lnTo>
                  <a:pt x="352012" y="86039"/>
                </a:lnTo>
                <a:close/>
              </a:path>
              <a:path w="1576069" h="128904">
                <a:moveTo>
                  <a:pt x="1571358" y="60025"/>
                </a:moveTo>
                <a:lnTo>
                  <a:pt x="1574095" y="58806"/>
                </a:lnTo>
                <a:lnTo>
                  <a:pt x="1574769" y="56826"/>
                </a:lnTo>
                <a:lnTo>
                  <a:pt x="1575616" y="54845"/>
                </a:lnTo>
                <a:lnTo>
                  <a:pt x="1574703" y="52103"/>
                </a:lnTo>
                <a:lnTo>
                  <a:pt x="1572575" y="51494"/>
                </a:lnTo>
                <a:lnTo>
                  <a:pt x="1553563" y="45124"/>
                </a:lnTo>
                <a:lnTo>
                  <a:pt x="1532698" y="42581"/>
                </a:lnTo>
                <a:lnTo>
                  <a:pt x="1510179" y="43353"/>
                </a:lnTo>
                <a:lnTo>
                  <a:pt x="1486206" y="46923"/>
                </a:lnTo>
                <a:lnTo>
                  <a:pt x="1466444" y="51275"/>
                </a:lnTo>
                <a:lnTo>
                  <a:pt x="1459894" y="53055"/>
                </a:lnTo>
                <a:lnTo>
                  <a:pt x="1531823" y="53055"/>
                </a:lnTo>
                <a:lnTo>
                  <a:pt x="1551420" y="54269"/>
                </a:lnTo>
                <a:lnTo>
                  <a:pt x="1569534" y="59111"/>
                </a:lnTo>
                <a:lnTo>
                  <a:pt x="1571358" y="60025"/>
                </a:lnTo>
                <a:close/>
              </a:path>
              <a:path w="1576069" h="128904">
                <a:moveTo>
                  <a:pt x="1220543" y="128378"/>
                </a:moveTo>
                <a:lnTo>
                  <a:pt x="1271734" y="124774"/>
                </a:lnTo>
                <a:lnTo>
                  <a:pt x="1330590" y="110834"/>
                </a:lnTo>
                <a:lnTo>
                  <a:pt x="1372562" y="97299"/>
                </a:lnTo>
                <a:lnTo>
                  <a:pt x="1408657" y="84401"/>
                </a:lnTo>
                <a:lnTo>
                  <a:pt x="1429451" y="77150"/>
                </a:lnTo>
                <a:lnTo>
                  <a:pt x="1469556" y="64134"/>
                </a:lnTo>
                <a:lnTo>
                  <a:pt x="1510858" y="54869"/>
                </a:lnTo>
                <a:lnTo>
                  <a:pt x="1531823" y="53055"/>
                </a:lnTo>
                <a:lnTo>
                  <a:pt x="1459894" y="53055"/>
                </a:lnTo>
                <a:lnTo>
                  <a:pt x="1446025" y="56826"/>
                </a:lnTo>
                <a:lnTo>
                  <a:pt x="1425093" y="63291"/>
                </a:lnTo>
                <a:lnTo>
                  <a:pt x="1403791" y="70385"/>
                </a:lnTo>
                <a:lnTo>
                  <a:pt x="1355765" y="87224"/>
                </a:lnTo>
                <a:lnTo>
                  <a:pt x="1339623" y="92628"/>
                </a:lnTo>
                <a:lnTo>
                  <a:pt x="1290395" y="107330"/>
                </a:lnTo>
                <a:lnTo>
                  <a:pt x="1242307" y="116090"/>
                </a:lnTo>
                <a:lnTo>
                  <a:pt x="1221123" y="116937"/>
                </a:lnTo>
                <a:lnTo>
                  <a:pt x="1167806" y="116937"/>
                </a:lnTo>
                <a:lnTo>
                  <a:pt x="1177701" y="121075"/>
                </a:lnTo>
                <a:lnTo>
                  <a:pt x="1198666" y="126183"/>
                </a:lnTo>
                <a:lnTo>
                  <a:pt x="1220543" y="128378"/>
                </a:lnTo>
                <a:close/>
              </a:path>
              <a:path w="1576069" h="128904">
                <a:moveTo>
                  <a:pt x="1167806" y="116937"/>
                </a:moveTo>
                <a:lnTo>
                  <a:pt x="1221123" y="116937"/>
                </a:lnTo>
                <a:lnTo>
                  <a:pt x="1200567" y="115557"/>
                </a:lnTo>
                <a:lnTo>
                  <a:pt x="1180809" y="111548"/>
                </a:lnTo>
                <a:lnTo>
                  <a:pt x="1162020" y="104511"/>
                </a:lnTo>
                <a:lnTo>
                  <a:pt x="1159587" y="103293"/>
                </a:lnTo>
                <a:lnTo>
                  <a:pt x="1156850" y="104207"/>
                </a:lnTo>
                <a:lnTo>
                  <a:pt x="1155938" y="106340"/>
                </a:lnTo>
                <a:lnTo>
                  <a:pt x="1154722" y="108777"/>
                </a:lnTo>
                <a:lnTo>
                  <a:pt x="1155634" y="111519"/>
                </a:lnTo>
                <a:lnTo>
                  <a:pt x="1157763" y="112738"/>
                </a:lnTo>
                <a:lnTo>
                  <a:pt x="1167806" y="116937"/>
                </a:lnTo>
                <a:close/>
              </a:path>
            </a:pathLst>
          </a:custGeom>
          <a:solidFill>
            <a:srgbClr val="FBE7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0" y="6985356"/>
            <a:ext cx="3791585" cy="3302000"/>
            <a:chOff x="0" y="6985356"/>
            <a:chExt cx="3791585" cy="3302000"/>
          </a:xfrm>
        </p:grpSpPr>
        <p:sp>
          <p:nvSpPr>
            <p:cNvPr id="34" name="object 34"/>
            <p:cNvSpPr/>
            <p:nvPr/>
          </p:nvSpPr>
          <p:spPr>
            <a:xfrm>
              <a:off x="0" y="7295051"/>
              <a:ext cx="1781175" cy="2486025"/>
            </a:xfrm>
            <a:custGeom>
              <a:avLst/>
              <a:gdLst/>
              <a:ahLst/>
              <a:cxnLst/>
              <a:rect l="l" t="t" r="r" b="b"/>
              <a:pathLst>
                <a:path w="1781175" h="2486025">
                  <a:moveTo>
                    <a:pt x="862239" y="2486024"/>
                  </a:moveTo>
                  <a:lnTo>
                    <a:pt x="858289" y="2486024"/>
                  </a:lnTo>
                  <a:lnTo>
                    <a:pt x="0" y="2318263"/>
                  </a:lnTo>
                  <a:lnTo>
                    <a:pt x="0" y="102439"/>
                  </a:lnTo>
                  <a:lnTo>
                    <a:pt x="222393" y="0"/>
                  </a:lnTo>
                  <a:lnTo>
                    <a:pt x="223674" y="0"/>
                  </a:lnTo>
                  <a:lnTo>
                    <a:pt x="1770243" y="200289"/>
                  </a:lnTo>
                  <a:lnTo>
                    <a:pt x="1780573" y="1757929"/>
                  </a:lnTo>
                  <a:lnTo>
                    <a:pt x="862239" y="2486024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7345155"/>
              <a:ext cx="1557020" cy="2043430"/>
            </a:xfrm>
            <a:custGeom>
              <a:avLst/>
              <a:gdLst/>
              <a:ahLst/>
              <a:cxnLst/>
              <a:rect l="l" t="t" r="r" b="b"/>
              <a:pathLst>
                <a:path w="1557020" h="2043429">
                  <a:moveTo>
                    <a:pt x="1257486" y="1566679"/>
                  </a:moveTo>
                  <a:lnTo>
                    <a:pt x="1232565" y="768747"/>
                  </a:lnTo>
                  <a:lnTo>
                    <a:pt x="1547244" y="570135"/>
                  </a:lnTo>
                  <a:lnTo>
                    <a:pt x="1556670" y="1313314"/>
                  </a:lnTo>
                  <a:lnTo>
                    <a:pt x="1257486" y="1566679"/>
                  </a:lnTo>
                  <a:close/>
                </a:path>
                <a:path w="1557020" h="2043429">
                  <a:moveTo>
                    <a:pt x="653308" y="2043191"/>
                  </a:moveTo>
                  <a:lnTo>
                    <a:pt x="317194" y="1982239"/>
                  </a:lnTo>
                  <a:lnTo>
                    <a:pt x="298084" y="1145953"/>
                  </a:lnTo>
                  <a:lnTo>
                    <a:pt x="615732" y="1181466"/>
                  </a:lnTo>
                  <a:lnTo>
                    <a:pt x="653308" y="2043191"/>
                  </a:lnTo>
                  <a:close/>
                </a:path>
                <a:path w="1557020" h="2043429">
                  <a:moveTo>
                    <a:pt x="110464" y="1136785"/>
                  </a:moveTo>
                  <a:lnTo>
                    <a:pt x="0" y="1122626"/>
                  </a:lnTo>
                  <a:lnTo>
                    <a:pt x="0" y="421205"/>
                  </a:lnTo>
                  <a:lnTo>
                    <a:pt x="601658" y="0"/>
                  </a:lnTo>
                  <a:lnTo>
                    <a:pt x="926408" y="20403"/>
                  </a:lnTo>
                  <a:lnTo>
                    <a:pt x="139130" y="597770"/>
                  </a:lnTo>
                  <a:lnTo>
                    <a:pt x="110464" y="113678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7497148"/>
              <a:ext cx="1769110" cy="2240915"/>
            </a:xfrm>
            <a:custGeom>
              <a:avLst/>
              <a:gdLst/>
              <a:ahLst/>
              <a:cxnLst/>
              <a:rect l="l" t="t" r="r" b="b"/>
              <a:pathLst>
                <a:path w="1769110" h="2240915">
                  <a:moveTo>
                    <a:pt x="970206" y="496528"/>
                  </a:moveTo>
                  <a:lnTo>
                    <a:pt x="934801" y="496528"/>
                  </a:lnTo>
                  <a:lnTo>
                    <a:pt x="1761850" y="0"/>
                  </a:lnTo>
                  <a:lnTo>
                    <a:pt x="1765466" y="903"/>
                  </a:lnTo>
                  <a:lnTo>
                    <a:pt x="1767273" y="3744"/>
                  </a:lnTo>
                  <a:lnTo>
                    <a:pt x="1768952" y="6456"/>
                  </a:lnTo>
                  <a:lnTo>
                    <a:pt x="1768048" y="10201"/>
                  </a:lnTo>
                  <a:lnTo>
                    <a:pt x="1765207" y="11880"/>
                  </a:lnTo>
                  <a:lnTo>
                    <a:pt x="970206" y="496528"/>
                  </a:lnTo>
                  <a:close/>
                </a:path>
                <a:path w="1769110" h="2240915">
                  <a:moveTo>
                    <a:pt x="924084" y="2240640"/>
                  </a:moveTo>
                  <a:lnTo>
                    <a:pt x="920727" y="2240511"/>
                  </a:lnTo>
                  <a:lnTo>
                    <a:pt x="917499" y="2240511"/>
                  </a:lnTo>
                  <a:lnTo>
                    <a:pt x="914916" y="2237928"/>
                  </a:lnTo>
                  <a:lnTo>
                    <a:pt x="914932" y="2194651"/>
                  </a:lnTo>
                  <a:lnTo>
                    <a:pt x="915368" y="2085192"/>
                  </a:lnTo>
                  <a:lnTo>
                    <a:pt x="916094" y="1921641"/>
                  </a:lnTo>
                  <a:lnTo>
                    <a:pt x="917111" y="1719447"/>
                  </a:lnTo>
                  <a:lnTo>
                    <a:pt x="917931" y="1575666"/>
                  </a:lnTo>
                  <a:lnTo>
                    <a:pt x="918236" y="1526306"/>
                  </a:lnTo>
                  <a:lnTo>
                    <a:pt x="918579" y="1476484"/>
                  </a:lnTo>
                  <a:lnTo>
                    <a:pt x="918975" y="1426356"/>
                  </a:lnTo>
                  <a:lnTo>
                    <a:pt x="919845" y="1332896"/>
                  </a:lnTo>
                  <a:lnTo>
                    <a:pt x="920291" y="1289827"/>
                  </a:lnTo>
                  <a:lnTo>
                    <a:pt x="921243" y="1204452"/>
                  </a:lnTo>
                  <a:lnTo>
                    <a:pt x="922986" y="1074646"/>
                  </a:lnTo>
                  <a:lnTo>
                    <a:pt x="923567" y="1032701"/>
                  </a:lnTo>
                  <a:lnTo>
                    <a:pt x="926846" y="830526"/>
                  </a:lnTo>
                  <a:lnTo>
                    <a:pt x="929652" y="667020"/>
                  </a:lnTo>
                  <a:lnTo>
                    <a:pt x="931612" y="557605"/>
                  </a:lnTo>
                  <a:lnTo>
                    <a:pt x="932346" y="517835"/>
                  </a:lnTo>
                  <a:lnTo>
                    <a:pt x="932348" y="516673"/>
                  </a:lnTo>
                  <a:lnTo>
                    <a:pt x="932994" y="515898"/>
                  </a:lnTo>
                  <a:lnTo>
                    <a:pt x="933510" y="514994"/>
                  </a:lnTo>
                  <a:lnTo>
                    <a:pt x="0" y="409169"/>
                  </a:lnTo>
                  <a:lnTo>
                    <a:pt x="0" y="390365"/>
                  </a:lnTo>
                  <a:lnTo>
                    <a:pt x="934801" y="496528"/>
                  </a:lnTo>
                  <a:lnTo>
                    <a:pt x="970206" y="496528"/>
                  </a:lnTo>
                  <a:lnTo>
                    <a:pt x="942032" y="513703"/>
                  </a:lnTo>
                  <a:lnTo>
                    <a:pt x="943065" y="514736"/>
                  </a:lnTo>
                  <a:lnTo>
                    <a:pt x="943840" y="516157"/>
                  </a:lnTo>
                  <a:lnTo>
                    <a:pt x="943721" y="517706"/>
                  </a:lnTo>
                  <a:lnTo>
                    <a:pt x="943420" y="667165"/>
                  </a:lnTo>
                  <a:lnTo>
                    <a:pt x="942948" y="830710"/>
                  </a:lnTo>
                  <a:lnTo>
                    <a:pt x="942161" y="1032959"/>
                  </a:lnTo>
                  <a:lnTo>
                    <a:pt x="941944" y="1074830"/>
                  </a:lnTo>
                  <a:lnTo>
                    <a:pt x="941677" y="1117463"/>
                  </a:lnTo>
                  <a:lnTo>
                    <a:pt x="941363" y="1160749"/>
                  </a:lnTo>
                  <a:lnTo>
                    <a:pt x="940999" y="1204581"/>
                  </a:lnTo>
                  <a:lnTo>
                    <a:pt x="940685" y="1247180"/>
                  </a:lnTo>
                  <a:lnTo>
                    <a:pt x="940321" y="1290069"/>
                  </a:lnTo>
                  <a:lnTo>
                    <a:pt x="939910" y="1333152"/>
                  </a:lnTo>
                  <a:lnTo>
                    <a:pt x="939450" y="1376332"/>
                  </a:lnTo>
                  <a:lnTo>
                    <a:pt x="938874" y="1426614"/>
                  </a:lnTo>
                  <a:lnTo>
                    <a:pt x="938257" y="1476743"/>
                  </a:lnTo>
                  <a:lnTo>
                    <a:pt x="937607" y="1526564"/>
                  </a:lnTo>
                  <a:lnTo>
                    <a:pt x="936929" y="1575924"/>
                  </a:lnTo>
                  <a:lnTo>
                    <a:pt x="935520" y="1672649"/>
                  </a:lnTo>
                  <a:lnTo>
                    <a:pt x="934801" y="1719705"/>
                  </a:lnTo>
                  <a:lnTo>
                    <a:pt x="931807" y="1921825"/>
                  </a:lnTo>
                  <a:lnTo>
                    <a:pt x="929249" y="2085338"/>
                  </a:lnTo>
                  <a:lnTo>
                    <a:pt x="927465" y="2194783"/>
                  </a:lnTo>
                  <a:lnTo>
                    <a:pt x="926796" y="2234700"/>
                  </a:lnTo>
                  <a:lnTo>
                    <a:pt x="926666" y="2237928"/>
                  </a:lnTo>
                  <a:lnTo>
                    <a:pt x="924084" y="2240640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22359" y="7982700"/>
              <a:ext cx="1209675" cy="1373505"/>
            </a:xfrm>
            <a:custGeom>
              <a:avLst/>
              <a:gdLst/>
              <a:ahLst/>
              <a:cxnLst/>
              <a:rect l="l" t="t" r="r" b="b"/>
              <a:pathLst>
                <a:path w="1209675" h="1373504">
                  <a:moveTo>
                    <a:pt x="295180" y="1372974"/>
                  </a:moveTo>
                  <a:lnTo>
                    <a:pt x="34993" y="1313184"/>
                  </a:lnTo>
                  <a:lnTo>
                    <a:pt x="32410" y="1312668"/>
                  </a:lnTo>
                  <a:lnTo>
                    <a:pt x="30602" y="1310343"/>
                  </a:lnTo>
                  <a:lnTo>
                    <a:pt x="24324" y="1161998"/>
                  </a:lnTo>
                  <a:lnTo>
                    <a:pt x="18325" y="1018129"/>
                  </a:lnTo>
                  <a:lnTo>
                    <a:pt x="11879" y="860821"/>
                  </a:lnTo>
                  <a:lnTo>
                    <a:pt x="7319" y="747500"/>
                  </a:lnTo>
                  <a:lnTo>
                    <a:pt x="3507" y="650587"/>
                  </a:lnTo>
                  <a:lnTo>
                    <a:pt x="129" y="563033"/>
                  </a:lnTo>
                  <a:lnTo>
                    <a:pt x="0" y="560063"/>
                  </a:lnTo>
                  <a:lnTo>
                    <a:pt x="1162" y="557351"/>
                  </a:lnTo>
                  <a:lnTo>
                    <a:pt x="3228" y="555414"/>
                  </a:lnTo>
                  <a:lnTo>
                    <a:pt x="5423" y="553606"/>
                  </a:lnTo>
                  <a:lnTo>
                    <a:pt x="8264" y="552702"/>
                  </a:lnTo>
                  <a:lnTo>
                    <a:pt x="10975" y="552960"/>
                  </a:lnTo>
                  <a:lnTo>
                    <a:pt x="174915" y="573751"/>
                  </a:lnTo>
                  <a:lnTo>
                    <a:pt x="19885" y="573751"/>
                  </a:lnTo>
                  <a:lnTo>
                    <a:pt x="25452" y="749635"/>
                  </a:lnTo>
                  <a:lnTo>
                    <a:pt x="26870" y="795841"/>
                  </a:lnTo>
                  <a:lnTo>
                    <a:pt x="30738" y="924374"/>
                  </a:lnTo>
                  <a:lnTo>
                    <a:pt x="34524" y="1051837"/>
                  </a:lnTo>
                  <a:lnTo>
                    <a:pt x="37863" y="1166546"/>
                  </a:lnTo>
                  <a:lnTo>
                    <a:pt x="40382" y="1254691"/>
                  </a:lnTo>
                  <a:lnTo>
                    <a:pt x="41707" y="1302466"/>
                  </a:lnTo>
                  <a:lnTo>
                    <a:pt x="286916" y="1356187"/>
                  </a:lnTo>
                  <a:lnTo>
                    <a:pt x="301632" y="1356187"/>
                  </a:lnTo>
                  <a:lnTo>
                    <a:pt x="301895" y="1365097"/>
                  </a:lnTo>
                  <a:lnTo>
                    <a:pt x="302024" y="1367422"/>
                  </a:lnTo>
                  <a:lnTo>
                    <a:pt x="300991" y="1369488"/>
                  </a:lnTo>
                  <a:lnTo>
                    <a:pt x="297505" y="1372458"/>
                  </a:lnTo>
                  <a:lnTo>
                    <a:pt x="295180" y="1372974"/>
                  </a:lnTo>
                  <a:close/>
                </a:path>
                <a:path w="1209675" h="1373504">
                  <a:moveTo>
                    <a:pt x="301632" y="1356187"/>
                  </a:moveTo>
                  <a:lnTo>
                    <a:pt x="286916" y="1356187"/>
                  </a:lnTo>
                  <a:lnTo>
                    <a:pt x="269465" y="903307"/>
                  </a:lnTo>
                  <a:lnTo>
                    <a:pt x="266968" y="835314"/>
                  </a:lnTo>
                  <a:lnTo>
                    <a:pt x="260284" y="650587"/>
                  </a:lnTo>
                  <a:lnTo>
                    <a:pt x="258638" y="604615"/>
                  </a:lnTo>
                  <a:lnTo>
                    <a:pt x="19885" y="573751"/>
                  </a:lnTo>
                  <a:lnTo>
                    <a:pt x="174915" y="573751"/>
                  </a:lnTo>
                  <a:lnTo>
                    <a:pt x="274520" y="586407"/>
                  </a:lnTo>
                  <a:lnTo>
                    <a:pt x="278265" y="590410"/>
                  </a:lnTo>
                  <a:lnTo>
                    <a:pt x="278394" y="595317"/>
                  </a:lnTo>
                  <a:lnTo>
                    <a:pt x="284441" y="786158"/>
                  </a:lnTo>
                  <a:lnTo>
                    <a:pt x="288094" y="903823"/>
                  </a:lnTo>
                  <a:lnTo>
                    <a:pt x="293016" y="1065842"/>
                  </a:lnTo>
                  <a:lnTo>
                    <a:pt x="297456" y="1214541"/>
                  </a:lnTo>
                  <a:lnTo>
                    <a:pt x="301632" y="1356187"/>
                  </a:lnTo>
                  <a:close/>
                </a:path>
                <a:path w="1209675" h="1373504">
                  <a:moveTo>
                    <a:pt x="221579" y="1285937"/>
                  </a:moveTo>
                  <a:lnTo>
                    <a:pt x="77087" y="1262951"/>
                  </a:lnTo>
                  <a:lnTo>
                    <a:pt x="139972" y="1205227"/>
                  </a:lnTo>
                  <a:lnTo>
                    <a:pt x="135452" y="880837"/>
                  </a:lnTo>
                  <a:lnTo>
                    <a:pt x="51779" y="650587"/>
                  </a:lnTo>
                  <a:lnTo>
                    <a:pt x="159340" y="661305"/>
                  </a:lnTo>
                  <a:lnTo>
                    <a:pt x="142812" y="685454"/>
                  </a:lnTo>
                  <a:lnTo>
                    <a:pt x="163343" y="703791"/>
                  </a:lnTo>
                  <a:lnTo>
                    <a:pt x="145911" y="749635"/>
                  </a:lnTo>
                  <a:lnTo>
                    <a:pt x="206715" y="749635"/>
                  </a:lnTo>
                  <a:lnTo>
                    <a:pt x="156370" y="880062"/>
                  </a:lnTo>
                  <a:lnTo>
                    <a:pt x="172253" y="1210263"/>
                  </a:lnTo>
                  <a:lnTo>
                    <a:pt x="221579" y="1285937"/>
                  </a:lnTo>
                  <a:close/>
                </a:path>
                <a:path w="1209675" h="1373504">
                  <a:moveTo>
                    <a:pt x="206715" y="749635"/>
                  </a:moveTo>
                  <a:lnTo>
                    <a:pt x="145911" y="749635"/>
                  </a:lnTo>
                  <a:lnTo>
                    <a:pt x="183358" y="714122"/>
                  </a:lnTo>
                  <a:lnTo>
                    <a:pt x="166701" y="683129"/>
                  </a:lnTo>
                  <a:lnTo>
                    <a:pt x="170058" y="662468"/>
                  </a:lnTo>
                  <a:lnTo>
                    <a:pt x="237720" y="669312"/>
                  </a:lnTo>
                  <a:lnTo>
                    <a:pt x="206715" y="749635"/>
                  </a:lnTo>
                  <a:close/>
                </a:path>
                <a:path w="1209675" h="1373504">
                  <a:moveTo>
                    <a:pt x="966762" y="849586"/>
                  </a:moveTo>
                  <a:lnTo>
                    <a:pt x="964825" y="848553"/>
                  </a:lnTo>
                  <a:lnTo>
                    <a:pt x="962759" y="847649"/>
                  </a:lnTo>
                  <a:lnTo>
                    <a:pt x="961468" y="845454"/>
                  </a:lnTo>
                  <a:lnTo>
                    <a:pt x="960433" y="597024"/>
                  </a:lnTo>
                  <a:lnTo>
                    <a:pt x="959918" y="442032"/>
                  </a:lnTo>
                  <a:lnTo>
                    <a:pt x="959757" y="368823"/>
                  </a:lnTo>
                  <a:lnTo>
                    <a:pt x="959643" y="302369"/>
                  </a:lnTo>
                  <a:lnTo>
                    <a:pt x="959531" y="171492"/>
                  </a:lnTo>
                  <a:lnTo>
                    <a:pt x="961081" y="168651"/>
                  </a:lnTo>
                  <a:lnTo>
                    <a:pt x="1184984" y="2582"/>
                  </a:lnTo>
                  <a:lnTo>
                    <a:pt x="1188083" y="387"/>
                  </a:lnTo>
                  <a:lnTo>
                    <a:pt x="1192086" y="0"/>
                  </a:lnTo>
                  <a:lnTo>
                    <a:pt x="1198801" y="3357"/>
                  </a:lnTo>
                  <a:lnTo>
                    <a:pt x="1200996" y="6715"/>
                  </a:lnTo>
                  <a:lnTo>
                    <a:pt x="1200996" y="10460"/>
                  </a:lnTo>
                  <a:lnTo>
                    <a:pt x="1201287" y="30346"/>
                  </a:lnTo>
                  <a:lnTo>
                    <a:pt x="1181369" y="30346"/>
                  </a:lnTo>
                  <a:lnTo>
                    <a:pt x="978900" y="179499"/>
                  </a:lnTo>
                  <a:lnTo>
                    <a:pt x="977989" y="302369"/>
                  </a:lnTo>
                  <a:lnTo>
                    <a:pt x="977470" y="368823"/>
                  </a:lnTo>
                  <a:lnTo>
                    <a:pt x="976834" y="442032"/>
                  </a:lnTo>
                  <a:lnTo>
                    <a:pt x="974558" y="677238"/>
                  </a:lnTo>
                  <a:lnTo>
                    <a:pt x="972960" y="830215"/>
                  </a:lnTo>
                  <a:lnTo>
                    <a:pt x="991411" y="830215"/>
                  </a:lnTo>
                  <a:lnTo>
                    <a:pt x="970894" y="847649"/>
                  </a:lnTo>
                  <a:lnTo>
                    <a:pt x="969215" y="849198"/>
                  </a:lnTo>
                  <a:lnTo>
                    <a:pt x="966762" y="849586"/>
                  </a:lnTo>
                  <a:close/>
                </a:path>
                <a:path w="1209675" h="1373504">
                  <a:moveTo>
                    <a:pt x="991411" y="830215"/>
                  </a:moveTo>
                  <a:lnTo>
                    <a:pt x="972960" y="830215"/>
                  </a:lnTo>
                  <a:lnTo>
                    <a:pt x="1193635" y="638061"/>
                  </a:lnTo>
                  <a:lnTo>
                    <a:pt x="1185245" y="236189"/>
                  </a:lnTo>
                  <a:lnTo>
                    <a:pt x="1181887" y="59743"/>
                  </a:lnTo>
                  <a:lnTo>
                    <a:pt x="1181369" y="30346"/>
                  </a:lnTo>
                  <a:lnTo>
                    <a:pt x="1201287" y="30346"/>
                  </a:lnTo>
                  <a:lnTo>
                    <a:pt x="1202109" y="86359"/>
                  </a:lnTo>
                  <a:lnTo>
                    <a:pt x="1203395" y="179499"/>
                  </a:lnTo>
                  <a:lnTo>
                    <a:pt x="1206189" y="396078"/>
                  </a:lnTo>
                  <a:lnTo>
                    <a:pt x="1207678" y="517948"/>
                  </a:lnTo>
                  <a:lnTo>
                    <a:pt x="1209022" y="632105"/>
                  </a:lnTo>
                  <a:lnTo>
                    <a:pt x="1209131" y="643614"/>
                  </a:lnTo>
                  <a:lnTo>
                    <a:pt x="1208098" y="645809"/>
                  </a:lnTo>
                  <a:lnTo>
                    <a:pt x="991411" y="830215"/>
                  </a:lnTo>
                  <a:close/>
                </a:path>
                <a:path w="1209675" h="1373504">
                  <a:moveTo>
                    <a:pt x="1126313" y="300499"/>
                  </a:moveTo>
                  <a:lnTo>
                    <a:pt x="1088527" y="300499"/>
                  </a:lnTo>
                  <a:lnTo>
                    <a:pt x="1093692" y="299466"/>
                  </a:lnTo>
                  <a:lnTo>
                    <a:pt x="1098857" y="289135"/>
                  </a:lnTo>
                  <a:lnTo>
                    <a:pt x="1103248" y="283066"/>
                  </a:lnTo>
                  <a:lnTo>
                    <a:pt x="1105572" y="279967"/>
                  </a:lnTo>
                  <a:lnTo>
                    <a:pt x="1107896" y="276738"/>
                  </a:lnTo>
                  <a:lnTo>
                    <a:pt x="1109446" y="274672"/>
                  </a:lnTo>
                  <a:lnTo>
                    <a:pt x="1110995" y="272477"/>
                  </a:lnTo>
                  <a:lnTo>
                    <a:pt x="1112545" y="270411"/>
                  </a:lnTo>
                  <a:lnTo>
                    <a:pt x="1113707" y="268732"/>
                  </a:lnTo>
                  <a:lnTo>
                    <a:pt x="1116289" y="265632"/>
                  </a:lnTo>
                  <a:lnTo>
                    <a:pt x="1116935" y="264599"/>
                  </a:lnTo>
                  <a:lnTo>
                    <a:pt x="1120292" y="261500"/>
                  </a:lnTo>
                  <a:lnTo>
                    <a:pt x="1120421" y="260209"/>
                  </a:lnTo>
                  <a:lnTo>
                    <a:pt x="1120550" y="255947"/>
                  </a:lnTo>
                  <a:lnTo>
                    <a:pt x="1106605" y="251815"/>
                  </a:lnTo>
                  <a:lnTo>
                    <a:pt x="1106734" y="246004"/>
                  </a:lnTo>
                  <a:lnTo>
                    <a:pt x="1107069" y="238593"/>
                  </a:lnTo>
                  <a:lnTo>
                    <a:pt x="1107874" y="228538"/>
                  </a:lnTo>
                  <a:lnTo>
                    <a:pt x="1109575" y="209846"/>
                  </a:lnTo>
                  <a:lnTo>
                    <a:pt x="1158772" y="178724"/>
                  </a:lnTo>
                  <a:lnTo>
                    <a:pt x="1126313" y="300499"/>
                  </a:lnTo>
                  <a:close/>
                </a:path>
                <a:path w="1209675" h="1373504">
                  <a:moveTo>
                    <a:pt x="1046820" y="668408"/>
                  </a:moveTo>
                  <a:lnTo>
                    <a:pt x="1051499" y="657090"/>
                  </a:lnTo>
                  <a:lnTo>
                    <a:pt x="1061879" y="632105"/>
                  </a:lnTo>
                  <a:lnTo>
                    <a:pt x="1072477" y="606901"/>
                  </a:lnTo>
                  <a:lnTo>
                    <a:pt x="1077810" y="594930"/>
                  </a:lnTo>
                  <a:lnTo>
                    <a:pt x="1087107" y="363259"/>
                  </a:lnTo>
                  <a:lnTo>
                    <a:pt x="1011569" y="255947"/>
                  </a:lnTo>
                  <a:lnTo>
                    <a:pt x="1100794" y="215269"/>
                  </a:lnTo>
                  <a:lnTo>
                    <a:pt x="1097927" y="220935"/>
                  </a:lnTo>
                  <a:lnTo>
                    <a:pt x="1094664" y="228651"/>
                  </a:lnTo>
                  <a:lnTo>
                    <a:pt x="1091661" y="236189"/>
                  </a:lnTo>
                  <a:lnTo>
                    <a:pt x="1089302" y="242001"/>
                  </a:lnTo>
                  <a:lnTo>
                    <a:pt x="1087107" y="247166"/>
                  </a:lnTo>
                  <a:lnTo>
                    <a:pt x="1092401" y="250524"/>
                  </a:lnTo>
                  <a:lnTo>
                    <a:pt x="1095113" y="254269"/>
                  </a:lnTo>
                  <a:lnTo>
                    <a:pt x="1099890" y="260984"/>
                  </a:lnTo>
                  <a:lnTo>
                    <a:pt x="1102473" y="266795"/>
                  </a:lnTo>
                  <a:lnTo>
                    <a:pt x="1099245" y="274801"/>
                  </a:lnTo>
                  <a:lnTo>
                    <a:pt x="1096791" y="281129"/>
                  </a:lnTo>
                  <a:lnTo>
                    <a:pt x="1093563" y="287327"/>
                  </a:lnTo>
                  <a:lnTo>
                    <a:pt x="1090981" y="293655"/>
                  </a:lnTo>
                  <a:lnTo>
                    <a:pt x="1088527" y="300499"/>
                  </a:lnTo>
                  <a:lnTo>
                    <a:pt x="1126313" y="300499"/>
                  </a:lnTo>
                  <a:lnTo>
                    <a:pt x="1110995" y="357965"/>
                  </a:lnTo>
                  <a:lnTo>
                    <a:pt x="1091755" y="589893"/>
                  </a:lnTo>
                  <a:lnTo>
                    <a:pt x="1102761" y="597024"/>
                  </a:lnTo>
                  <a:lnTo>
                    <a:pt x="1116273" y="607423"/>
                  </a:lnTo>
                  <a:lnTo>
                    <a:pt x="1127727" y="616806"/>
                  </a:lnTo>
                  <a:lnTo>
                    <a:pt x="1132559" y="620886"/>
                  </a:lnTo>
                  <a:lnTo>
                    <a:pt x="1046820" y="668408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52063" y="8114443"/>
              <a:ext cx="2339975" cy="2172970"/>
            </a:xfrm>
            <a:custGeom>
              <a:avLst/>
              <a:gdLst/>
              <a:ahLst/>
              <a:cxnLst/>
              <a:rect l="l" t="t" r="r" b="b"/>
              <a:pathLst>
                <a:path w="2339975" h="2172970">
                  <a:moveTo>
                    <a:pt x="801765" y="2172354"/>
                  </a:moveTo>
                  <a:lnTo>
                    <a:pt x="2339402" y="1871380"/>
                  </a:lnTo>
                  <a:lnTo>
                    <a:pt x="2312031" y="439614"/>
                  </a:lnTo>
                  <a:lnTo>
                    <a:pt x="1358991" y="0"/>
                  </a:lnTo>
                  <a:lnTo>
                    <a:pt x="9011" y="175078"/>
                  </a:lnTo>
                  <a:lnTo>
                    <a:pt x="0" y="1535775"/>
                  </a:lnTo>
                  <a:lnTo>
                    <a:pt x="801765" y="2172354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47379" y="8158326"/>
              <a:ext cx="1520190" cy="1784985"/>
            </a:xfrm>
            <a:custGeom>
              <a:avLst/>
              <a:gdLst/>
              <a:ahLst/>
              <a:cxnLst/>
              <a:rect l="l" t="t" r="r" b="b"/>
              <a:pathLst>
                <a:path w="1520189" h="1784984">
                  <a:moveTo>
                    <a:pt x="260984" y="1368593"/>
                  </a:moveTo>
                  <a:lnTo>
                    <a:pt x="282724" y="671549"/>
                  </a:lnTo>
                  <a:lnTo>
                    <a:pt x="8222" y="498049"/>
                  </a:lnTo>
                  <a:lnTo>
                    <a:pt x="0" y="1147262"/>
                  </a:lnTo>
                  <a:lnTo>
                    <a:pt x="260984" y="1368593"/>
                  </a:lnTo>
                  <a:close/>
                </a:path>
                <a:path w="1520189" h="1784984">
                  <a:moveTo>
                    <a:pt x="788023" y="1784856"/>
                  </a:moveTo>
                  <a:lnTo>
                    <a:pt x="1081223" y="1731611"/>
                  </a:lnTo>
                  <a:lnTo>
                    <a:pt x="1097893" y="1001063"/>
                  </a:lnTo>
                  <a:lnTo>
                    <a:pt x="820801" y="1032085"/>
                  </a:lnTo>
                  <a:lnTo>
                    <a:pt x="788023" y="1784856"/>
                  </a:lnTo>
                  <a:close/>
                </a:path>
                <a:path w="1520189" h="1784984">
                  <a:moveTo>
                    <a:pt x="1261558" y="993053"/>
                  </a:moveTo>
                  <a:lnTo>
                    <a:pt x="1519952" y="959887"/>
                  </a:lnTo>
                  <a:lnTo>
                    <a:pt x="1487174" y="458566"/>
                  </a:lnTo>
                  <a:lnTo>
                    <a:pt x="833079" y="0"/>
                  </a:lnTo>
                  <a:lnTo>
                    <a:pt x="549791" y="17823"/>
                  </a:lnTo>
                  <a:lnTo>
                    <a:pt x="1236552" y="522190"/>
                  </a:lnTo>
                  <a:lnTo>
                    <a:pt x="1261558" y="993053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62200" y="8291101"/>
              <a:ext cx="2292985" cy="1957705"/>
            </a:xfrm>
            <a:custGeom>
              <a:avLst/>
              <a:gdLst/>
              <a:ahLst/>
              <a:cxnLst/>
              <a:rect l="l" t="t" r="r" b="b"/>
              <a:pathLst>
                <a:path w="2292985" h="1957704">
                  <a:moveTo>
                    <a:pt x="736997" y="1957341"/>
                  </a:moveTo>
                  <a:lnTo>
                    <a:pt x="742742" y="1957228"/>
                  </a:lnTo>
                  <a:lnTo>
                    <a:pt x="745107" y="1954859"/>
                  </a:lnTo>
                  <a:lnTo>
                    <a:pt x="737448" y="902129"/>
                  </a:lnTo>
                  <a:lnTo>
                    <a:pt x="729789" y="451347"/>
                  </a:lnTo>
                  <a:lnTo>
                    <a:pt x="728775" y="449880"/>
                  </a:lnTo>
                  <a:lnTo>
                    <a:pt x="1726082" y="336056"/>
                  </a:lnTo>
                  <a:lnTo>
                    <a:pt x="2290742" y="269386"/>
                  </a:lnTo>
                  <a:lnTo>
                    <a:pt x="2292657" y="266905"/>
                  </a:lnTo>
                  <a:lnTo>
                    <a:pt x="2291981" y="261377"/>
                  </a:lnTo>
                  <a:lnTo>
                    <a:pt x="2289615" y="259459"/>
                  </a:lnTo>
                  <a:lnTo>
                    <a:pt x="1099583" y="390768"/>
                  </a:lnTo>
                  <a:lnTo>
                    <a:pt x="727648" y="433748"/>
                  </a:lnTo>
                  <a:lnTo>
                    <a:pt x="6195" y="0"/>
                  </a:lnTo>
                  <a:lnTo>
                    <a:pt x="3041" y="789"/>
                  </a:lnTo>
                  <a:lnTo>
                    <a:pt x="0" y="5640"/>
                  </a:lnTo>
                  <a:lnTo>
                    <a:pt x="788" y="8911"/>
                  </a:lnTo>
                  <a:lnTo>
                    <a:pt x="3266" y="10378"/>
                  </a:lnTo>
                  <a:lnTo>
                    <a:pt x="721341" y="448752"/>
                  </a:lnTo>
                  <a:lnTo>
                    <a:pt x="719764" y="450895"/>
                  </a:lnTo>
                  <a:lnTo>
                    <a:pt x="723593" y="1202313"/>
                  </a:lnTo>
                  <a:lnTo>
                    <a:pt x="734745" y="1954972"/>
                  </a:lnTo>
                  <a:lnTo>
                    <a:pt x="736997" y="1957341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39036" y="9264865"/>
              <a:ext cx="616585" cy="323850"/>
            </a:xfrm>
            <a:custGeom>
              <a:avLst/>
              <a:gdLst/>
              <a:ahLst/>
              <a:cxnLst/>
              <a:rect l="l" t="t" r="r" b="b"/>
              <a:pathLst>
                <a:path w="616585" h="323850">
                  <a:moveTo>
                    <a:pt x="15318" y="323647"/>
                  </a:moveTo>
                  <a:lnTo>
                    <a:pt x="374637" y="293415"/>
                  </a:lnTo>
                  <a:lnTo>
                    <a:pt x="611630" y="267469"/>
                  </a:lnTo>
                  <a:lnTo>
                    <a:pt x="614446" y="267243"/>
                  </a:lnTo>
                  <a:lnTo>
                    <a:pt x="616474" y="264874"/>
                  </a:lnTo>
                  <a:lnTo>
                    <a:pt x="616136" y="262054"/>
                  </a:lnTo>
                  <a:lnTo>
                    <a:pt x="615910" y="259346"/>
                  </a:lnTo>
                  <a:lnTo>
                    <a:pt x="613545" y="257316"/>
                  </a:lnTo>
                  <a:lnTo>
                    <a:pt x="373060" y="276155"/>
                  </a:lnTo>
                  <a:lnTo>
                    <a:pt x="17233" y="313043"/>
                  </a:lnTo>
                  <a:lnTo>
                    <a:pt x="14305" y="313269"/>
                  </a:lnTo>
                  <a:lnTo>
                    <a:pt x="12277" y="315863"/>
                  </a:lnTo>
                  <a:lnTo>
                    <a:pt x="12728" y="321504"/>
                  </a:lnTo>
                  <a:lnTo>
                    <a:pt x="15318" y="323647"/>
                  </a:lnTo>
                  <a:close/>
                </a:path>
                <a:path w="616585" h="323850">
                  <a:moveTo>
                    <a:pt x="6645" y="187939"/>
                  </a:moveTo>
                  <a:lnTo>
                    <a:pt x="9574" y="187600"/>
                  </a:lnTo>
                  <a:lnTo>
                    <a:pt x="365964" y="157706"/>
                  </a:lnTo>
                  <a:lnTo>
                    <a:pt x="603069" y="131760"/>
                  </a:lnTo>
                  <a:lnTo>
                    <a:pt x="605773" y="131534"/>
                  </a:lnTo>
                  <a:lnTo>
                    <a:pt x="607800" y="129052"/>
                  </a:lnTo>
                  <a:lnTo>
                    <a:pt x="607350" y="123525"/>
                  </a:lnTo>
                  <a:lnTo>
                    <a:pt x="604872" y="121607"/>
                  </a:lnTo>
                  <a:lnTo>
                    <a:pt x="602168" y="121833"/>
                  </a:lnTo>
                  <a:lnTo>
                    <a:pt x="379523" y="139114"/>
                  </a:lnTo>
                  <a:lnTo>
                    <a:pt x="8560" y="177222"/>
                  </a:lnTo>
                  <a:lnTo>
                    <a:pt x="5744" y="177447"/>
                  </a:lnTo>
                  <a:lnTo>
                    <a:pt x="3604" y="180042"/>
                  </a:lnTo>
                  <a:lnTo>
                    <a:pt x="3829" y="182975"/>
                  </a:lnTo>
                  <a:lnTo>
                    <a:pt x="4167" y="185795"/>
                  </a:lnTo>
                  <a:lnTo>
                    <a:pt x="6645" y="187939"/>
                  </a:lnTo>
                  <a:close/>
                </a:path>
                <a:path w="616585" h="323850">
                  <a:moveTo>
                    <a:pt x="3041" y="66331"/>
                  </a:moveTo>
                  <a:lnTo>
                    <a:pt x="5969" y="65993"/>
                  </a:lnTo>
                  <a:lnTo>
                    <a:pt x="362360" y="36098"/>
                  </a:lnTo>
                  <a:lnTo>
                    <a:pt x="599465" y="10152"/>
                  </a:lnTo>
                  <a:lnTo>
                    <a:pt x="602168" y="9927"/>
                  </a:lnTo>
                  <a:lnTo>
                    <a:pt x="604196" y="7445"/>
                  </a:lnTo>
                  <a:lnTo>
                    <a:pt x="603745" y="2030"/>
                  </a:lnTo>
                  <a:lnTo>
                    <a:pt x="601267" y="0"/>
                  </a:lnTo>
                  <a:lnTo>
                    <a:pt x="598564" y="225"/>
                  </a:lnTo>
                  <a:lnTo>
                    <a:pt x="375919" y="17508"/>
                  </a:lnTo>
                  <a:lnTo>
                    <a:pt x="4956" y="55614"/>
                  </a:lnTo>
                  <a:lnTo>
                    <a:pt x="2140" y="55953"/>
                  </a:lnTo>
                  <a:lnTo>
                    <a:pt x="0" y="58434"/>
                  </a:lnTo>
                  <a:lnTo>
                    <a:pt x="225" y="61367"/>
                  </a:lnTo>
                  <a:lnTo>
                    <a:pt x="563" y="64188"/>
                  </a:lnTo>
                  <a:lnTo>
                    <a:pt x="3041" y="6633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69344" y="8715262"/>
              <a:ext cx="1055370" cy="1199515"/>
            </a:xfrm>
            <a:custGeom>
              <a:avLst/>
              <a:gdLst/>
              <a:ahLst/>
              <a:cxnLst/>
              <a:rect l="l" t="t" r="r" b="b"/>
              <a:pathLst>
                <a:path w="1055370" h="1199515">
                  <a:moveTo>
                    <a:pt x="797259" y="1199380"/>
                  </a:moveTo>
                  <a:lnTo>
                    <a:pt x="1024227" y="1147150"/>
                  </a:lnTo>
                  <a:lnTo>
                    <a:pt x="1026480" y="1146698"/>
                  </a:lnTo>
                  <a:lnTo>
                    <a:pt x="1028057" y="1144668"/>
                  </a:lnTo>
                  <a:lnTo>
                    <a:pt x="1033534" y="1015079"/>
                  </a:lnTo>
                  <a:lnTo>
                    <a:pt x="1038767" y="889400"/>
                  </a:lnTo>
                  <a:lnTo>
                    <a:pt x="1044390" y="751981"/>
                  </a:lnTo>
                  <a:lnTo>
                    <a:pt x="1048367" y="652988"/>
                  </a:lnTo>
                  <a:lnTo>
                    <a:pt x="1051693" y="568329"/>
                  </a:lnTo>
                  <a:lnTo>
                    <a:pt x="1054753" y="489250"/>
                  </a:lnTo>
                  <a:lnTo>
                    <a:pt x="1053739" y="486881"/>
                  </a:lnTo>
                  <a:lnTo>
                    <a:pt x="1051937" y="485189"/>
                  </a:lnTo>
                  <a:lnTo>
                    <a:pt x="1050022" y="483610"/>
                  </a:lnTo>
                  <a:lnTo>
                    <a:pt x="1047544" y="482820"/>
                  </a:lnTo>
                  <a:lnTo>
                    <a:pt x="1045178" y="483046"/>
                  </a:lnTo>
                  <a:lnTo>
                    <a:pt x="902169" y="501208"/>
                  </a:lnTo>
                  <a:lnTo>
                    <a:pt x="1037406" y="501208"/>
                  </a:lnTo>
                  <a:lnTo>
                    <a:pt x="1033509" y="623831"/>
                  </a:lnTo>
                  <a:lnTo>
                    <a:pt x="1031570" y="686759"/>
                  </a:lnTo>
                  <a:lnTo>
                    <a:pt x="1027727" y="814557"/>
                  </a:lnTo>
                  <a:lnTo>
                    <a:pt x="1025846" y="877749"/>
                  </a:lnTo>
                  <a:lnTo>
                    <a:pt x="1022397" y="995704"/>
                  </a:lnTo>
                  <a:lnTo>
                    <a:pt x="1019750" y="1088108"/>
                  </a:lnTo>
                  <a:lnTo>
                    <a:pt x="1018370" y="1137787"/>
                  </a:lnTo>
                  <a:lnTo>
                    <a:pt x="804468" y="1184715"/>
                  </a:lnTo>
                  <a:lnTo>
                    <a:pt x="791631" y="1184715"/>
                  </a:lnTo>
                  <a:lnTo>
                    <a:pt x="791402" y="1192499"/>
                  </a:lnTo>
                  <a:lnTo>
                    <a:pt x="791290" y="1194529"/>
                  </a:lnTo>
                  <a:lnTo>
                    <a:pt x="792191" y="1196334"/>
                  </a:lnTo>
                  <a:lnTo>
                    <a:pt x="795232" y="1198929"/>
                  </a:lnTo>
                  <a:lnTo>
                    <a:pt x="797259" y="1199380"/>
                  </a:lnTo>
                  <a:close/>
                </a:path>
                <a:path w="1055370" h="1199515">
                  <a:moveTo>
                    <a:pt x="791631" y="1184715"/>
                  </a:moveTo>
                  <a:lnTo>
                    <a:pt x="804468" y="1184715"/>
                  </a:lnTo>
                  <a:lnTo>
                    <a:pt x="819691" y="789095"/>
                  </a:lnTo>
                  <a:lnTo>
                    <a:pt x="827704" y="568329"/>
                  </a:lnTo>
                  <a:lnTo>
                    <a:pt x="829136" y="528169"/>
                  </a:lnTo>
                  <a:lnTo>
                    <a:pt x="1037406" y="501208"/>
                  </a:lnTo>
                  <a:lnTo>
                    <a:pt x="902169" y="501208"/>
                  </a:lnTo>
                  <a:lnTo>
                    <a:pt x="815282" y="512263"/>
                  </a:lnTo>
                  <a:lnTo>
                    <a:pt x="812015" y="515760"/>
                  </a:lnTo>
                  <a:lnTo>
                    <a:pt x="811902" y="520047"/>
                  </a:lnTo>
                  <a:lnTo>
                    <a:pt x="806628" y="686759"/>
                  </a:lnTo>
                  <a:lnTo>
                    <a:pt x="803441" y="789547"/>
                  </a:lnTo>
                  <a:lnTo>
                    <a:pt x="799148" y="931081"/>
                  </a:lnTo>
                  <a:lnTo>
                    <a:pt x="795274" y="1060978"/>
                  </a:lnTo>
                  <a:lnTo>
                    <a:pt x="791631" y="1184715"/>
                  </a:lnTo>
                  <a:close/>
                </a:path>
                <a:path w="1055370" h="1199515">
                  <a:moveTo>
                    <a:pt x="861464" y="1123347"/>
                  </a:moveTo>
                  <a:lnTo>
                    <a:pt x="987507" y="1103267"/>
                  </a:lnTo>
                  <a:lnTo>
                    <a:pt x="932652" y="1052842"/>
                  </a:lnTo>
                  <a:lnTo>
                    <a:pt x="936594" y="769467"/>
                  </a:lnTo>
                  <a:lnTo>
                    <a:pt x="1009584" y="568329"/>
                  </a:lnTo>
                  <a:lnTo>
                    <a:pt x="915756" y="577692"/>
                  </a:lnTo>
                  <a:lnTo>
                    <a:pt x="930174" y="598787"/>
                  </a:lnTo>
                  <a:lnTo>
                    <a:pt x="912264" y="614806"/>
                  </a:lnTo>
                  <a:lnTo>
                    <a:pt x="927470" y="654853"/>
                  </a:lnTo>
                  <a:lnTo>
                    <a:pt x="874430" y="654853"/>
                  </a:lnTo>
                  <a:lnTo>
                    <a:pt x="918346" y="768790"/>
                  </a:lnTo>
                  <a:lnTo>
                    <a:pt x="904492" y="1057241"/>
                  </a:lnTo>
                  <a:lnTo>
                    <a:pt x="861464" y="1123347"/>
                  </a:lnTo>
                  <a:close/>
                </a:path>
                <a:path w="1055370" h="1199515">
                  <a:moveTo>
                    <a:pt x="874430" y="654853"/>
                  </a:moveTo>
                  <a:lnTo>
                    <a:pt x="927470" y="654853"/>
                  </a:lnTo>
                  <a:lnTo>
                    <a:pt x="894805" y="623831"/>
                  </a:lnTo>
                  <a:lnTo>
                    <a:pt x="909335" y="596757"/>
                  </a:lnTo>
                  <a:lnTo>
                    <a:pt x="906407" y="578707"/>
                  </a:lnTo>
                  <a:lnTo>
                    <a:pt x="847384" y="584686"/>
                  </a:lnTo>
                  <a:lnTo>
                    <a:pt x="874430" y="654853"/>
                  </a:lnTo>
                  <a:close/>
                </a:path>
                <a:path w="1055370" h="1199515">
                  <a:moveTo>
                    <a:pt x="211423" y="742167"/>
                  </a:moveTo>
                  <a:lnTo>
                    <a:pt x="213113" y="741264"/>
                  </a:lnTo>
                  <a:lnTo>
                    <a:pt x="214915" y="740475"/>
                  </a:lnTo>
                  <a:lnTo>
                    <a:pt x="216041" y="738557"/>
                  </a:lnTo>
                  <a:lnTo>
                    <a:pt x="216992" y="509469"/>
                  </a:lnTo>
                  <a:lnTo>
                    <a:pt x="217393" y="386143"/>
                  </a:lnTo>
                  <a:lnTo>
                    <a:pt x="217534" y="322190"/>
                  </a:lnTo>
                  <a:lnTo>
                    <a:pt x="217633" y="264138"/>
                  </a:lnTo>
                  <a:lnTo>
                    <a:pt x="217731" y="149809"/>
                  </a:lnTo>
                  <a:lnTo>
                    <a:pt x="216379" y="147327"/>
                  </a:lnTo>
                  <a:lnTo>
                    <a:pt x="21063" y="2256"/>
                  </a:lnTo>
                  <a:lnTo>
                    <a:pt x="18360" y="338"/>
                  </a:lnTo>
                  <a:lnTo>
                    <a:pt x="14868" y="0"/>
                  </a:lnTo>
                  <a:lnTo>
                    <a:pt x="9011" y="2933"/>
                  </a:lnTo>
                  <a:lnTo>
                    <a:pt x="7096" y="5866"/>
                  </a:lnTo>
                  <a:lnTo>
                    <a:pt x="7096" y="9137"/>
                  </a:lnTo>
                  <a:lnTo>
                    <a:pt x="6841" y="26510"/>
                  </a:lnTo>
                  <a:lnTo>
                    <a:pt x="24217" y="26510"/>
                  </a:lnTo>
                  <a:lnTo>
                    <a:pt x="200835" y="156803"/>
                  </a:lnTo>
                  <a:lnTo>
                    <a:pt x="202082" y="322190"/>
                  </a:lnTo>
                  <a:lnTo>
                    <a:pt x="202637" y="386143"/>
                  </a:lnTo>
                  <a:lnTo>
                    <a:pt x="203250" y="452460"/>
                  </a:lnTo>
                  <a:lnTo>
                    <a:pt x="204549" y="583897"/>
                  </a:lnTo>
                  <a:lnTo>
                    <a:pt x="206016" y="725246"/>
                  </a:lnTo>
                  <a:lnTo>
                    <a:pt x="189921" y="725246"/>
                  </a:lnTo>
                  <a:lnTo>
                    <a:pt x="207819" y="740475"/>
                  </a:lnTo>
                  <a:lnTo>
                    <a:pt x="209283" y="741828"/>
                  </a:lnTo>
                  <a:lnTo>
                    <a:pt x="211423" y="742167"/>
                  </a:lnTo>
                  <a:close/>
                </a:path>
                <a:path w="1055370" h="1199515">
                  <a:moveTo>
                    <a:pt x="189921" y="725246"/>
                  </a:moveTo>
                  <a:lnTo>
                    <a:pt x="206016" y="725246"/>
                  </a:lnTo>
                  <a:lnTo>
                    <a:pt x="13516" y="557387"/>
                  </a:lnTo>
                  <a:lnTo>
                    <a:pt x="21369" y="178305"/>
                  </a:lnTo>
                  <a:lnTo>
                    <a:pt x="23619" y="60146"/>
                  </a:lnTo>
                  <a:lnTo>
                    <a:pt x="24217" y="26510"/>
                  </a:lnTo>
                  <a:lnTo>
                    <a:pt x="6841" y="26510"/>
                  </a:lnTo>
                  <a:lnTo>
                    <a:pt x="6124" y="75440"/>
                  </a:lnTo>
                  <a:lnTo>
                    <a:pt x="3612" y="264138"/>
                  </a:lnTo>
                  <a:lnTo>
                    <a:pt x="2566" y="345999"/>
                  </a:lnTo>
                  <a:lnTo>
                    <a:pt x="1267" y="452460"/>
                  </a:lnTo>
                  <a:lnTo>
                    <a:pt x="94" y="552183"/>
                  </a:lnTo>
                  <a:lnTo>
                    <a:pt x="0" y="562237"/>
                  </a:lnTo>
                  <a:lnTo>
                    <a:pt x="901" y="564155"/>
                  </a:lnTo>
                  <a:lnTo>
                    <a:pt x="189921" y="725246"/>
                  </a:lnTo>
                  <a:close/>
                </a:path>
                <a:path w="1055370" h="1199515">
                  <a:moveTo>
                    <a:pt x="72244" y="262505"/>
                  </a:moveTo>
                  <a:lnTo>
                    <a:pt x="105204" y="262505"/>
                  </a:lnTo>
                  <a:lnTo>
                    <a:pt x="100699" y="261603"/>
                  </a:lnTo>
                  <a:lnTo>
                    <a:pt x="96193" y="252578"/>
                  </a:lnTo>
                  <a:lnTo>
                    <a:pt x="92364" y="247276"/>
                  </a:lnTo>
                  <a:lnTo>
                    <a:pt x="90336" y="244568"/>
                  </a:lnTo>
                  <a:lnTo>
                    <a:pt x="88309" y="241748"/>
                  </a:lnTo>
                  <a:lnTo>
                    <a:pt x="86957" y="239943"/>
                  </a:lnTo>
                  <a:lnTo>
                    <a:pt x="85605" y="238026"/>
                  </a:lnTo>
                  <a:lnTo>
                    <a:pt x="84254" y="236221"/>
                  </a:lnTo>
                  <a:lnTo>
                    <a:pt x="83240" y="234754"/>
                  </a:lnTo>
                  <a:lnTo>
                    <a:pt x="80987" y="232047"/>
                  </a:lnTo>
                  <a:lnTo>
                    <a:pt x="80424" y="231144"/>
                  </a:lnTo>
                  <a:lnTo>
                    <a:pt x="77495" y="228437"/>
                  </a:lnTo>
                  <a:lnTo>
                    <a:pt x="77383" y="227309"/>
                  </a:lnTo>
                  <a:lnTo>
                    <a:pt x="77270" y="223586"/>
                  </a:lnTo>
                  <a:lnTo>
                    <a:pt x="89435" y="219976"/>
                  </a:lnTo>
                  <a:lnTo>
                    <a:pt x="89322" y="214900"/>
                  </a:lnTo>
                  <a:lnTo>
                    <a:pt x="89030" y="208426"/>
                  </a:lnTo>
                  <a:lnTo>
                    <a:pt x="88328" y="199642"/>
                  </a:lnTo>
                  <a:lnTo>
                    <a:pt x="86844" y="183313"/>
                  </a:lnTo>
                  <a:lnTo>
                    <a:pt x="43929" y="156127"/>
                  </a:lnTo>
                  <a:lnTo>
                    <a:pt x="72244" y="262505"/>
                  </a:lnTo>
                  <a:close/>
                </a:path>
                <a:path w="1055370" h="1199515">
                  <a:moveTo>
                    <a:pt x="141587" y="583897"/>
                  </a:moveTo>
                  <a:lnTo>
                    <a:pt x="128450" y="552183"/>
                  </a:lnTo>
                  <a:lnTo>
                    <a:pt x="119205" y="530166"/>
                  </a:lnTo>
                  <a:lnTo>
                    <a:pt x="114554" y="519708"/>
                  </a:lnTo>
                  <a:lnTo>
                    <a:pt x="106443" y="317330"/>
                  </a:lnTo>
                  <a:lnTo>
                    <a:pt x="172337" y="223586"/>
                  </a:lnTo>
                  <a:lnTo>
                    <a:pt x="94504" y="188051"/>
                  </a:lnTo>
                  <a:lnTo>
                    <a:pt x="97005" y="193001"/>
                  </a:lnTo>
                  <a:lnTo>
                    <a:pt x="99851" y="199741"/>
                  </a:lnTo>
                  <a:lnTo>
                    <a:pt x="102471" y="206326"/>
                  </a:lnTo>
                  <a:lnTo>
                    <a:pt x="104529" y="211403"/>
                  </a:lnTo>
                  <a:lnTo>
                    <a:pt x="106443" y="215915"/>
                  </a:lnTo>
                  <a:lnTo>
                    <a:pt x="101825" y="218848"/>
                  </a:lnTo>
                  <a:lnTo>
                    <a:pt x="99460" y="222120"/>
                  </a:lnTo>
                  <a:lnTo>
                    <a:pt x="95292" y="227986"/>
                  </a:lnTo>
                  <a:lnTo>
                    <a:pt x="93039" y="233062"/>
                  </a:lnTo>
                  <a:lnTo>
                    <a:pt x="95855" y="240056"/>
                  </a:lnTo>
                  <a:lnTo>
                    <a:pt x="97996" y="245584"/>
                  </a:lnTo>
                  <a:lnTo>
                    <a:pt x="100812" y="250999"/>
                  </a:lnTo>
                  <a:lnTo>
                    <a:pt x="103064" y="256526"/>
                  </a:lnTo>
                  <a:lnTo>
                    <a:pt x="105204" y="262505"/>
                  </a:lnTo>
                  <a:lnTo>
                    <a:pt x="72244" y="262505"/>
                  </a:lnTo>
                  <a:lnTo>
                    <a:pt x="85605" y="312705"/>
                  </a:lnTo>
                  <a:lnTo>
                    <a:pt x="102388" y="515309"/>
                  </a:lnTo>
                  <a:lnTo>
                    <a:pt x="92788" y="521538"/>
                  </a:lnTo>
                  <a:lnTo>
                    <a:pt x="81001" y="530623"/>
                  </a:lnTo>
                  <a:lnTo>
                    <a:pt x="71010" y="538819"/>
                  </a:lnTo>
                  <a:lnTo>
                    <a:pt x="66795" y="542383"/>
                  </a:lnTo>
                  <a:lnTo>
                    <a:pt x="141587" y="583897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67125" y="6985356"/>
              <a:ext cx="1673860" cy="1553210"/>
            </a:xfrm>
            <a:custGeom>
              <a:avLst/>
              <a:gdLst/>
              <a:ahLst/>
              <a:cxnLst/>
              <a:rect l="l" t="t" r="r" b="b"/>
              <a:pathLst>
                <a:path w="1673860" h="1553209">
                  <a:moveTo>
                    <a:pt x="1100123" y="1553042"/>
                  </a:moveTo>
                  <a:lnTo>
                    <a:pt x="0" y="1337873"/>
                  </a:lnTo>
                  <a:lnTo>
                    <a:pt x="19583" y="314286"/>
                  </a:lnTo>
                  <a:lnTo>
                    <a:pt x="701448" y="0"/>
                  </a:lnTo>
                  <a:lnTo>
                    <a:pt x="1667311" y="125166"/>
                  </a:lnTo>
                  <a:lnTo>
                    <a:pt x="1673758" y="1097944"/>
                  </a:lnTo>
                  <a:lnTo>
                    <a:pt x="1100123" y="1553042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13670" y="7016728"/>
              <a:ext cx="1087755" cy="1276350"/>
            </a:xfrm>
            <a:custGeom>
              <a:avLst/>
              <a:gdLst/>
              <a:ahLst/>
              <a:cxnLst/>
              <a:rect l="l" t="t" r="r" b="b"/>
              <a:pathLst>
                <a:path w="1087755" h="1276350">
                  <a:moveTo>
                    <a:pt x="900746" y="978424"/>
                  </a:moveTo>
                  <a:lnTo>
                    <a:pt x="885192" y="480098"/>
                  </a:lnTo>
                  <a:lnTo>
                    <a:pt x="1081588" y="356061"/>
                  </a:lnTo>
                  <a:lnTo>
                    <a:pt x="1087471" y="820192"/>
                  </a:lnTo>
                  <a:lnTo>
                    <a:pt x="900746" y="978424"/>
                  </a:lnTo>
                  <a:close/>
                </a:path>
                <a:path w="1087755" h="1276350">
                  <a:moveTo>
                    <a:pt x="523668" y="1276016"/>
                  </a:moveTo>
                  <a:lnTo>
                    <a:pt x="313895" y="1237950"/>
                  </a:lnTo>
                  <a:lnTo>
                    <a:pt x="301967" y="715672"/>
                  </a:lnTo>
                  <a:lnTo>
                    <a:pt x="500217" y="737850"/>
                  </a:lnTo>
                  <a:lnTo>
                    <a:pt x="523668" y="1276016"/>
                  </a:lnTo>
                  <a:close/>
                </a:path>
                <a:path w="1087755" h="1276350">
                  <a:moveTo>
                    <a:pt x="184871" y="709946"/>
                  </a:moveTo>
                  <a:lnTo>
                    <a:pt x="0" y="686235"/>
                  </a:lnTo>
                  <a:lnTo>
                    <a:pt x="23451" y="327834"/>
                  </a:lnTo>
                  <a:lnTo>
                    <a:pt x="491433" y="0"/>
                  </a:lnTo>
                  <a:lnTo>
                    <a:pt x="694115" y="12742"/>
                  </a:lnTo>
                  <a:lnTo>
                    <a:pt x="202762" y="373320"/>
                  </a:lnTo>
                  <a:lnTo>
                    <a:pt x="184871" y="709946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93316" y="7111651"/>
              <a:ext cx="1640839" cy="1399540"/>
            </a:xfrm>
            <a:custGeom>
              <a:avLst/>
              <a:gdLst/>
              <a:ahLst/>
              <a:cxnLst/>
              <a:rect l="l" t="t" r="r" b="b"/>
              <a:pathLst>
                <a:path w="1640839" h="1399540">
                  <a:moveTo>
                    <a:pt x="1113018" y="1399327"/>
                  </a:moveTo>
                  <a:lnTo>
                    <a:pt x="1108908" y="1399246"/>
                  </a:lnTo>
                  <a:lnTo>
                    <a:pt x="1107215" y="1397552"/>
                  </a:lnTo>
                  <a:lnTo>
                    <a:pt x="1112695" y="644943"/>
                  </a:lnTo>
                  <a:lnTo>
                    <a:pt x="1118175" y="322673"/>
                  </a:lnTo>
                  <a:lnTo>
                    <a:pt x="1118901" y="321625"/>
                  </a:lnTo>
                  <a:lnTo>
                    <a:pt x="405363" y="240251"/>
                  </a:lnTo>
                  <a:lnTo>
                    <a:pt x="1370" y="192587"/>
                  </a:lnTo>
                  <a:lnTo>
                    <a:pt x="0" y="190813"/>
                  </a:lnTo>
                  <a:lnTo>
                    <a:pt x="483" y="186861"/>
                  </a:lnTo>
                  <a:lnTo>
                    <a:pt x="2175" y="185490"/>
                  </a:lnTo>
                  <a:lnTo>
                    <a:pt x="853601" y="279365"/>
                  </a:lnTo>
                  <a:lnTo>
                    <a:pt x="1119707" y="310092"/>
                  </a:lnTo>
                  <a:lnTo>
                    <a:pt x="1635881" y="0"/>
                  </a:lnTo>
                  <a:lnTo>
                    <a:pt x="1638137" y="564"/>
                  </a:lnTo>
                  <a:lnTo>
                    <a:pt x="1640313" y="4032"/>
                  </a:lnTo>
                  <a:lnTo>
                    <a:pt x="1639749" y="6371"/>
                  </a:lnTo>
                  <a:lnTo>
                    <a:pt x="1637976" y="7419"/>
                  </a:lnTo>
                  <a:lnTo>
                    <a:pt x="1124220" y="320818"/>
                  </a:lnTo>
                  <a:lnTo>
                    <a:pt x="1125348" y="322350"/>
                  </a:lnTo>
                  <a:lnTo>
                    <a:pt x="1122608" y="859548"/>
                  </a:lnTo>
                  <a:lnTo>
                    <a:pt x="1114629" y="1397633"/>
                  </a:lnTo>
                  <a:lnTo>
                    <a:pt x="1113018" y="1399327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64396" y="7807807"/>
              <a:ext cx="441325" cy="231775"/>
            </a:xfrm>
            <a:custGeom>
              <a:avLst/>
              <a:gdLst/>
              <a:ahLst/>
              <a:cxnLst/>
              <a:rect l="l" t="t" r="r" b="b"/>
              <a:pathLst>
                <a:path w="441325" h="231775">
                  <a:moveTo>
                    <a:pt x="430104" y="231379"/>
                  </a:moveTo>
                  <a:lnTo>
                    <a:pt x="173025" y="209766"/>
                  </a:lnTo>
                  <a:lnTo>
                    <a:pt x="3465" y="191216"/>
                  </a:lnTo>
                  <a:lnTo>
                    <a:pt x="1450" y="191055"/>
                  </a:lnTo>
                  <a:lnTo>
                    <a:pt x="0" y="189362"/>
                  </a:lnTo>
                  <a:lnTo>
                    <a:pt x="241" y="187345"/>
                  </a:lnTo>
                  <a:lnTo>
                    <a:pt x="402" y="185410"/>
                  </a:lnTo>
                  <a:lnTo>
                    <a:pt x="2095" y="183958"/>
                  </a:lnTo>
                  <a:lnTo>
                    <a:pt x="174153" y="197426"/>
                  </a:lnTo>
                  <a:lnTo>
                    <a:pt x="428734" y="223798"/>
                  </a:lnTo>
                  <a:lnTo>
                    <a:pt x="430830" y="223960"/>
                  </a:lnTo>
                  <a:lnTo>
                    <a:pt x="432280" y="225814"/>
                  </a:lnTo>
                  <a:lnTo>
                    <a:pt x="431958" y="229847"/>
                  </a:lnTo>
                  <a:lnTo>
                    <a:pt x="430104" y="231379"/>
                  </a:lnTo>
                  <a:close/>
                </a:path>
                <a:path w="441325" h="231775">
                  <a:moveTo>
                    <a:pt x="436310" y="134359"/>
                  </a:moveTo>
                  <a:lnTo>
                    <a:pt x="434214" y="134117"/>
                  </a:lnTo>
                  <a:lnTo>
                    <a:pt x="179230" y="112746"/>
                  </a:lnTo>
                  <a:lnTo>
                    <a:pt x="9590" y="94197"/>
                  </a:lnTo>
                  <a:lnTo>
                    <a:pt x="7655" y="94035"/>
                  </a:lnTo>
                  <a:lnTo>
                    <a:pt x="6205" y="92261"/>
                  </a:lnTo>
                  <a:lnTo>
                    <a:pt x="6527" y="88309"/>
                  </a:lnTo>
                  <a:lnTo>
                    <a:pt x="8300" y="86938"/>
                  </a:lnTo>
                  <a:lnTo>
                    <a:pt x="169529" y="99454"/>
                  </a:lnTo>
                  <a:lnTo>
                    <a:pt x="434940" y="126698"/>
                  </a:lnTo>
                  <a:lnTo>
                    <a:pt x="436954" y="126859"/>
                  </a:lnTo>
                  <a:lnTo>
                    <a:pt x="438486" y="128714"/>
                  </a:lnTo>
                  <a:lnTo>
                    <a:pt x="438324" y="130811"/>
                  </a:lnTo>
                  <a:lnTo>
                    <a:pt x="438083" y="132827"/>
                  </a:lnTo>
                  <a:lnTo>
                    <a:pt x="436310" y="134359"/>
                  </a:lnTo>
                  <a:close/>
                </a:path>
                <a:path w="441325" h="231775">
                  <a:moveTo>
                    <a:pt x="438889" y="47421"/>
                  </a:moveTo>
                  <a:lnTo>
                    <a:pt x="436793" y="47179"/>
                  </a:lnTo>
                  <a:lnTo>
                    <a:pt x="181809" y="25807"/>
                  </a:lnTo>
                  <a:lnTo>
                    <a:pt x="12168" y="7258"/>
                  </a:lnTo>
                  <a:lnTo>
                    <a:pt x="10234" y="7097"/>
                  </a:lnTo>
                  <a:lnTo>
                    <a:pt x="8784" y="5322"/>
                  </a:lnTo>
                  <a:lnTo>
                    <a:pt x="9106" y="1451"/>
                  </a:lnTo>
                  <a:lnTo>
                    <a:pt x="10879" y="0"/>
                  </a:lnTo>
                  <a:lnTo>
                    <a:pt x="193494" y="14390"/>
                  </a:lnTo>
                  <a:lnTo>
                    <a:pt x="437519" y="39759"/>
                  </a:lnTo>
                  <a:lnTo>
                    <a:pt x="439533" y="40001"/>
                  </a:lnTo>
                  <a:lnTo>
                    <a:pt x="441064" y="41775"/>
                  </a:lnTo>
                  <a:lnTo>
                    <a:pt x="440903" y="43872"/>
                  </a:lnTo>
                  <a:lnTo>
                    <a:pt x="440662" y="45888"/>
                  </a:lnTo>
                  <a:lnTo>
                    <a:pt x="438889" y="4742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30789" y="7414888"/>
              <a:ext cx="755015" cy="857885"/>
            </a:xfrm>
            <a:custGeom>
              <a:avLst/>
              <a:gdLst/>
              <a:ahLst/>
              <a:cxnLst/>
              <a:rect l="l" t="t" r="r" b="b"/>
              <a:pathLst>
                <a:path w="755014" h="857884">
                  <a:moveTo>
                    <a:pt x="184227" y="857451"/>
                  </a:moveTo>
                  <a:lnTo>
                    <a:pt x="21839" y="820111"/>
                  </a:lnTo>
                  <a:lnTo>
                    <a:pt x="20227" y="819789"/>
                  </a:lnTo>
                  <a:lnTo>
                    <a:pt x="19099" y="818337"/>
                  </a:lnTo>
                  <a:lnTo>
                    <a:pt x="15180" y="725692"/>
                  </a:lnTo>
                  <a:lnTo>
                    <a:pt x="11437" y="635843"/>
                  </a:lnTo>
                  <a:lnTo>
                    <a:pt x="7414" y="537601"/>
                  </a:lnTo>
                  <a:lnTo>
                    <a:pt x="4568" y="466829"/>
                  </a:lnTo>
                  <a:lnTo>
                    <a:pt x="2188" y="406305"/>
                  </a:lnTo>
                  <a:lnTo>
                    <a:pt x="0" y="349771"/>
                  </a:lnTo>
                  <a:lnTo>
                    <a:pt x="725" y="348077"/>
                  </a:lnTo>
                  <a:lnTo>
                    <a:pt x="2014" y="346867"/>
                  </a:lnTo>
                  <a:lnTo>
                    <a:pt x="3384" y="345738"/>
                  </a:lnTo>
                  <a:lnTo>
                    <a:pt x="5157" y="345174"/>
                  </a:lnTo>
                  <a:lnTo>
                    <a:pt x="6850" y="345335"/>
                  </a:lnTo>
                  <a:lnTo>
                    <a:pt x="109167" y="358320"/>
                  </a:lnTo>
                  <a:lnTo>
                    <a:pt x="12410" y="358320"/>
                  </a:lnTo>
                  <a:lnTo>
                    <a:pt x="16184" y="477810"/>
                  </a:lnTo>
                  <a:lnTo>
                    <a:pt x="20147" y="609536"/>
                  </a:lnTo>
                  <a:lnTo>
                    <a:pt x="22212" y="679614"/>
                  </a:lnTo>
                  <a:lnTo>
                    <a:pt x="25348" y="788739"/>
                  </a:lnTo>
                  <a:lnTo>
                    <a:pt x="26030" y="813417"/>
                  </a:lnTo>
                  <a:lnTo>
                    <a:pt x="179069" y="846967"/>
                  </a:lnTo>
                  <a:lnTo>
                    <a:pt x="188253" y="846967"/>
                  </a:lnTo>
                  <a:lnTo>
                    <a:pt x="188417" y="852532"/>
                  </a:lnTo>
                  <a:lnTo>
                    <a:pt x="188498" y="853983"/>
                  </a:lnTo>
                  <a:lnTo>
                    <a:pt x="187853" y="855274"/>
                  </a:lnTo>
                  <a:lnTo>
                    <a:pt x="185677" y="857129"/>
                  </a:lnTo>
                  <a:lnTo>
                    <a:pt x="184227" y="857451"/>
                  </a:lnTo>
                  <a:close/>
                </a:path>
                <a:path w="755014" h="857884">
                  <a:moveTo>
                    <a:pt x="188253" y="846967"/>
                  </a:moveTo>
                  <a:lnTo>
                    <a:pt x="179069" y="846967"/>
                  </a:lnTo>
                  <a:lnTo>
                    <a:pt x="168178" y="564134"/>
                  </a:lnTo>
                  <a:lnTo>
                    <a:pt x="161420" y="377594"/>
                  </a:lnTo>
                  <a:lnTo>
                    <a:pt x="12410" y="358320"/>
                  </a:lnTo>
                  <a:lnTo>
                    <a:pt x="109167" y="358320"/>
                  </a:lnTo>
                  <a:lnTo>
                    <a:pt x="171332" y="366223"/>
                  </a:lnTo>
                  <a:lnTo>
                    <a:pt x="173669" y="368723"/>
                  </a:lnTo>
                  <a:lnTo>
                    <a:pt x="173750" y="371788"/>
                  </a:lnTo>
                  <a:lnTo>
                    <a:pt x="177524" y="490972"/>
                  </a:lnTo>
                  <a:lnTo>
                    <a:pt x="179804" y="564456"/>
                  </a:lnTo>
                  <a:lnTo>
                    <a:pt x="182875" y="665641"/>
                  </a:lnTo>
                  <a:lnTo>
                    <a:pt x="188253" y="846967"/>
                  </a:lnTo>
                  <a:close/>
                </a:path>
                <a:path w="755014" h="857884">
                  <a:moveTo>
                    <a:pt x="138291" y="803094"/>
                  </a:moveTo>
                  <a:lnTo>
                    <a:pt x="48111" y="788739"/>
                  </a:lnTo>
                  <a:lnTo>
                    <a:pt x="87358" y="752689"/>
                  </a:lnTo>
                  <a:lnTo>
                    <a:pt x="84538" y="550101"/>
                  </a:lnTo>
                  <a:lnTo>
                    <a:pt x="32316" y="406305"/>
                  </a:lnTo>
                  <a:lnTo>
                    <a:pt x="99447" y="412999"/>
                  </a:lnTo>
                  <a:lnTo>
                    <a:pt x="89131" y="428080"/>
                  </a:lnTo>
                  <a:lnTo>
                    <a:pt x="101945" y="439532"/>
                  </a:lnTo>
                  <a:lnTo>
                    <a:pt x="91065" y="468162"/>
                  </a:lnTo>
                  <a:lnTo>
                    <a:pt x="129014" y="468162"/>
                  </a:lnTo>
                  <a:lnTo>
                    <a:pt x="97593" y="549617"/>
                  </a:lnTo>
                  <a:lnTo>
                    <a:pt x="107506" y="755835"/>
                  </a:lnTo>
                  <a:lnTo>
                    <a:pt x="138291" y="803094"/>
                  </a:lnTo>
                  <a:close/>
                </a:path>
                <a:path w="755014" h="857884">
                  <a:moveTo>
                    <a:pt x="129014" y="468162"/>
                  </a:moveTo>
                  <a:lnTo>
                    <a:pt x="91065" y="468162"/>
                  </a:lnTo>
                  <a:lnTo>
                    <a:pt x="114436" y="445984"/>
                  </a:lnTo>
                  <a:lnTo>
                    <a:pt x="104040" y="426629"/>
                  </a:lnTo>
                  <a:lnTo>
                    <a:pt x="106136" y="413725"/>
                  </a:lnTo>
                  <a:lnTo>
                    <a:pt x="148364" y="417999"/>
                  </a:lnTo>
                  <a:lnTo>
                    <a:pt x="129014" y="468162"/>
                  </a:lnTo>
                  <a:close/>
                </a:path>
                <a:path w="755014" h="857884">
                  <a:moveTo>
                    <a:pt x="603371" y="530584"/>
                  </a:moveTo>
                  <a:lnTo>
                    <a:pt x="602162" y="529939"/>
                  </a:lnTo>
                  <a:lnTo>
                    <a:pt x="600873" y="529374"/>
                  </a:lnTo>
                  <a:lnTo>
                    <a:pt x="600067" y="528003"/>
                  </a:lnTo>
                  <a:lnTo>
                    <a:pt x="599421" y="372854"/>
                  </a:lnTo>
                  <a:lnTo>
                    <a:pt x="599100" y="276058"/>
                  </a:lnTo>
                  <a:lnTo>
                    <a:pt x="598985" y="223556"/>
                  </a:lnTo>
                  <a:lnTo>
                    <a:pt x="598858" y="107100"/>
                  </a:lnTo>
                  <a:lnTo>
                    <a:pt x="599825" y="105326"/>
                  </a:lnTo>
                  <a:lnTo>
                    <a:pt x="739567" y="1612"/>
                  </a:lnTo>
                  <a:lnTo>
                    <a:pt x="741501" y="241"/>
                  </a:lnTo>
                  <a:lnTo>
                    <a:pt x="744000" y="0"/>
                  </a:lnTo>
                  <a:lnTo>
                    <a:pt x="748190" y="2096"/>
                  </a:lnTo>
                  <a:lnTo>
                    <a:pt x="749560" y="4193"/>
                  </a:lnTo>
                  <a:lnTo>
                    <a:pt x="749560" y="6532"/>
                  </a:lnTo>
                  <a:lnTo>
                    <a:pt x="749742" y="18952"/>
                  </a:lnTo>
                  <a:lnTo>
                    <a:pt x="737311" y="18952"/>
                  </a:lnTo>
                  <a:lnTo>
                    <a:pt x="610947" y="112101"/>
                  </a:lnTo>
                  <a:lnTo>
                    <a:pt x="610079" y="226863"/>
                  </a:lnTo>
                  <a:lnTo>
                    <a:pt x="609657" y="276058"/>
                  </a:lnTo>
                  <a:lnTo>
                    <a:pt x="608434" y="403321"/>
                  </a:lnTo>
                  <a:lnTo>
                    <a:pt x="607240" y="518487"/>
                  </a:lnTo>
                  <a:lnTo>
                    <a:pt x="618755" y="518487"/>
                  </a:lnTo>
                  <a:lnTo>
                    <a:pt x="605950" y="529374"/>
                  </a:lnTo>
                  <a:lnTo>
                    <a:pt x="604902" y="530342"/>
                  </a:lnTo>
                  <a:lnTo>
                    <a:pt x="603371" y="530584"/>
                  </a:lnTo>
                  <a:close/>
                </a:path>
                <a:path w="755014" h="857884">
                  <a:moveTo>
                    <a:pt x="618755" y="518487"/>
                  </a:moveTo>
                  <a:lnTo>
                    <a:pt x="607240" y="518487"/>
                  </a:lnTo>
                  <a:lnTo>
                    <a:pt x="744967" y="398482"/>
                  </a:lnTo>
                  <a:lnTo>
                    <a:pt x="739731" y="147586"/>
                  </a:lnTo>
                  <a:lnTo>
                    <a:pt x="737739" y="42999"/>
                  </a:lnTo>
                  <a:lnTo>
                    <a:pt x="737311" y="18952"/>
                  </a:lnTo>
                  <a:lnTo>
                    <a:pt x="749742" y="18952"/>
                  </a:lnTo>
                  <a:lnTo>
                    <a:pt x="750255" y="53933"/>
                  </a:lnTo>
                  <a:lnTo>
                    <a:pt x="752801" y="247359"/>
                  </a:lnTo>
                  <a:lnTo>
                    <a:pt x="754614" y="398482"/>
                  </a:lnTo>
                  <a:lnTo>
                    <a:pt x="754637" y="401950"/>
                  </a:lnTo>
                  <a:lnTo>
                    <a:pt x="753993" y="403321"/>
                  </a:lnTo>
                  <a:lnTo>
                    <a:pt x="618755" y="518487"/>
                  </a:lnTo>
                  <a:close/>
                </a:path>
                <a:path w="755014" h="857884">
                  <a:moveTo>
                    <a:pt x="702949" y="187668"/>
                  </a:moveTo>
                  <a:lnTo>
                    <a:pt x="679367" y="187668"/>
                  </a:lnTo>
                  <a:lnTo>
                    <a:pt x="682591" y="187023"/>
                  </a:lnTo>
                  <a:lnTo>
                    <a:pt x="685814" y="180571"/>
                  </a:lnTo>
                  <a:lnTo>
                    <a:pt x="688554" y="176780"/>
                  </a:lnTo>
                  <a:lnTo>
                    <a:pt x="690005" y="174845"/>
                  </a:lnTo>
                  <a:lnTo>
                    <a:pt x="691455" y="172829"/>
                  </a:lnTo>
                  <a:lnTo>
                    <a:pt x="692422" y="171538"/>
                  </a:lnTo>
                  <a:lnTo>
                    <a:pt x="693389" y="170167"/>
                  </a:lnTo>
                  <a:lnTo>
                    <a:pt x="694357" y="168877"/>
                  </a:lnTo>
                  <a:lnTo>
                    <a:pt x="695082" y="167828"/>
                  </a:lnTo>
                  <a:lnTo>
                    <a:pt x="696694" y="165893"/>
                  </a:lnTo>
                  <a:lnTo>
                    <a:pt x="697097" y="165248"/>
                  </a:lnTo>
                  <a:lnTo>
                    <a:pt x="699192" y="163312"/>
                  </a:lnTo>
                  <a:lnTo>
                    <a:pt x="699272" y="162506"/>
                  </a:lnTo>
                  <a:lnTo>
                    <a:pt x="699353" y="159844"/>
                  </a:lnTo>
                  <a:lnTo>
                    <a:pt x="690649" y="157264"/>
                  </a:lnTo>
                  <a:lnTo>
                    <a:pt x="690730" y="149118"/>
                  </a:lnTo>
                  <a:lnTo>
                    <a:pt x="692019" y="136779"/>
                  </a:lnTo>
                  <a:lnTo>
                    <a:pt x="692503" y="131053"/>
                  </a:lnTo>
                  <a:lnTo>
                    <a:pt x="723207" y="111617"/>
                  </a:lnTo>
                  <a:lnTo>
                    <a:pt x="702949" y="187668"/>
                  </a:lnTo>
                  <a:close/>
                </a:path>
                <a:path w="755014" h="857884">
                  <a:moveTo>
                    <a:pt x="653337" y="417435"/>
                  </a:moveTo>
                  <a:lnTo>
                    <a:pt x="662735" y="394762"/>
                  </a:lnTo>
                  <a:lnTo>
                    <a:pt x="669350" y="379022"/>
                  </a:lnTo>
                  <a:lnTo>
                    <a:pt x="672678" y="371546"/>
                  </a:lnTo>
                  <a:lnTo>
                    <a:pt x="678480" y="226863"/>
                  </a:lnTo>
                  <a:lnTo>
                    <a:pt x="631336" y="159844"/>
                  </a:lnTo>
                  <a:lnTo>
                    <a:pt x="687023" y="134440"/>
                  </a:lnTo>
                  <a:lnTo>
                    <a:pt x="684928" y="137827"/>
                  </a:lnTo>
                  <a:lnTo>
                    <a:pt x="681382" y="147586"/>
                  </a:lnTo>
                  <a:lnTo>
                    <a:pt x="678480" y="154360"/>
                  </a:lnTo>
                  <a:lnTo>
                    <a:pt x="681785" y="156457"/>
                  </a:lnTo>
                  <a:lnTo>
                    <a:pt x="683477" y="158796"/>
                  </a:lnTo>
                  <a:lnTo>
                    <a:pt x="686459" y="162990"/>
                  </a:lnTo>
                  <a:lnTo>
                    <a:pt x="688071" y="166619"/>
                  </a:lnTo>
                  <a:lnTo>
                    <a:pt x="686056" y="171619"/>
                  </a:lnTo>
                  <a:lnTo>
                    <a:pt x="684525" y="175571"/>
                  </a:lnTo>
                  <a:lnTo>
                    <a:pt x="682510" y="179442"/>
                  </a:lnTo>
                  <a:lnTo>
                    <a:pt x="680898" y="183394"/>
                  </a:lnTo>
                  <a:lnTo>
                    <a:pt x="679367" y="187668"/>
                  </a:lnTo>
                  <a:lnTo>
                    <a:pt x="702949" y="187668"/>
                  </a:lnTo>
                  <a:lnTo>
                    <a:pt x="693389" y="223556"/>
                  </a:lnTo>
                  <a:lnTo>
                    <a:pt x="681382" y="368401"/>
                  </a:lnTo>
                  <a:lnTo>
                    <a:pt x="688251" y="372854"/>
                  </a:lnTo>
                  <a:lnTo>
                    <a:pt x="696684" y="379349"/>
                  </a:lnTo>
                  <a:lnTo>
                    <a:pt x="703832" y="385208"/>
                  </a:lnTo>
                  <a:lnTo>
                    <a:pt x="706848" y="387756"/>
                  </a:lnTo>
                  <a:lnTo>
                    <a:pt x="653337" y="417435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89964" y="0"/>
            <a:ext cx="3076575" cy="4061460"/>
            <a:chOff x="89964" y="0"/>
            <a:chExt cx="3076575" cy="4061460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64" y="2470544"/>
              <a:ext cx="3076574" cy="15906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64" y="0"/>
              <a:ext cx="3057524" cy="246697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343090" y="3052831"/>
            <a:ext cx="8177530" cy="4180204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algn="ctr" marL="12700" marR="5080">
              <a:lnSpc>
                <a:spcPts val="7700"/>
              </a:lnSpc>
              <a:spcBef>
                <a:spcPts val="1935"/>
              </a:spcBef>
            </a:pPr>
            <a:r>
              <a:rPr dirty="0" sz="8000" spc="-470">
                <a:solidFill>
                  <a:srgbClr val="3B425E"/>
                </a:solidFill>
                <a:latin typeface="Tahoma"/>
                <a:cs typeface="Tahoma"/>
              </a:rPr>
              <a:t>F</a:t>
            </a:r>
            <a:r>
              <a:rPr dirty="0" sz="8000" spc="940">
                <a:solidFill>
                  <a:srgbClr val="3B425E"/>
                </a:solidFill>
                <a:latin typeface="Tahoma"/>
                <a:cs typeface="Tahoma"/>
              </a:rPr>
              <a:t>r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495">
                <a:solidFill>
                  <a:srgbClr val="3B425E"/>
                </a:solidFill>
                <a:latin typeface="Tahoma"/>
                <a:cs typeface="Tahoma"/>
              </a:rPr>
              <a:t>m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509">
                <a:solidFill>
                  <a:srgbClr val="3B425E"/>
                </a:solidFill>
                <a:latin typeface="Tahoma"/>
                <a:cs typeface="Tahoma"/>
              </a:rPr>
              <a:t>t</a:t>
            </a:r>
            <a:r>
              <a:rPr dirty="0" sz="8000" spc="395">
                <a:solidFill>
                  <a:srgbClr val="3B425E"/>
                </a:solidFill>
                <a:latin typeface="Tahoma"/>
                <a:cs typeface="Tahoma"/>
              </a:rPr>
              <a:t>h</a:t>
            </a:r>
            <a:r>
              <a:rPr dirty="0" sz="8000" spc="40">
                <a:solidFill>
                  <a:srgbClr val="3B425E"/>
                </a:solidFill>
                <a:latin typeface="Tahoma"/>
                <a:cs typeface="Tahoma"/>
              </a:rPr>
              <a:t>e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370">
                <a:solidFill>
                  <a:srgbClr val="3B425E"/>
                </a:solidFill>
                <a:latin typeface="Tahoma"/>
                <a:cs typeface="Tahoma"/>
              </a:rPr>
              <a:t>b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509">
                <a:solidFill>
                  <a:srgbClr val="3B425E"/>
                </a:solidFill>
                <a:latin typeface="Tahoma"/>
                <a:cs typeface="Tahoma"/>
              </a:rPr>
              <a:t>tt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285">
                <a:solidFill>
                  <a:srgbClr val="3B425E"/>
                </a:solidFill>
                <a:latin typeface="Tahoma"/>
                <a:cs typeface="Tahoma"/>
              </a:rPr>
              <a:t>m  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1060">
                <a:solidFill>
                  <a:srgbClr val="3B425E"/>
                </a:solidFill>
                <a:latin typeface="Tahoma"/>
                <a:cs typeface="Tahoma"/>
              </a:rPr>
              <a:t>f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330">
                <a:solidFill>
                  <a:srgbClr val="3B425E"/>
                </a:solidFill>
                <a:latin typeface="Tahoma"/>
                <a:cs typeface="Tahoma"/>
              </a:rPr>
              <a:t>u</a:t>
            </a:r>
            <a:r>
              <a:rPr dirty="0" sz="8000" spc="944">
                <a:solidFill>
                  <a:srgbClr val="3B425E"/>
                </a:solidFill>
                <a:latin typeface="Tahoma"/>
                <a:cs typeface="Tahoma"/>
              </a:rPr>
              <a:t>r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-20">
                <a:solidFill>
                  <a:srgbClr val="3B425E"/>
                </a:solidFill>
                <a:latin typeface="Tahoma"/>
                <a:cs typeface="Tahoma"/>
              </a:rPr>
              <a:t>H</a:t>
            </a:r>
            <a:r>
              <a:rPr dirty="0" sz="8000" spc="35">
                <a:solidFill>
                  <a:srgbClr val="3B425E"/>
                </a:solidFill>
                <a:latin typeface="Tahoma"/>
                <a:cs typeface="Tahoma"/>
              </a:rPr>
              <a:t>e</a:t>
            </a:r>
            <a:r>
              <a:rPr dirty="0" sz="8000" spc="295">
                <a:solidFill>
                  <a:srgbClr val="3B425E"/>
                </a:solidFill>
                <a:latin typeface="Tahoma"/>
                <a:cs typeface="Tahoma"/>
              </a:rPr>
              <a:t>a</a:t>
            </a:r>
            <a:r>
              <a:rPr dirty="0" sz="8000" spc="940">
                <a:solidFill>
                  <a:srgbClr val="3B425E"/>
                </a:solidFill>
                <a:latin typeface="Tahoma"/>
                <a:cs typeface="Tahoma"/>
              </a:rPr>
              <a:t>r</a:t>
            </a:r>
            <a:r>
              <a:rPr dirty="0" sz="8000" spc="509">
                <a:solidFill>
                  <a:srgbClr val="3B425E"/>
                </a:solidFill>
                <a:latin typeface="Tahoma"/>
                <a:cs typeface="Tahoma"/>
              </a:rPr>
              <a:t>t</a:t>
            </a:r>
            <a:r>
              <a:rPr dirty="0" sz="8000" spc="-360">
                <a:solidFill>
                  <a:srgbClr val="3B425E"/>
                </a:solidFill>
                <a:latin typeface="Tahoma"/>
                <a:cs typeface="Tahoma"/>
              </a:rPr>
              <a:t>,</a:t>
            </a:r>
            <a:r>
              <a:rPr dirty="0" sz="8000" spc="345">
                <a:solidFill>
                  <a:srgbClr val="3B425E"/>
                </a:solidFill>
                <a:latin typeface="Tahoma"/>
                <a:cs typeface="Tahoma"/>
              </a:rPr>
              <a:t>W</a:t>
            </a:r>
            <a:r>
              <a:rPr dirty="0" sz="8000" spc="30">
                <a:solidFill>
                  <a:srgbClr val="3B425E"/>
                </a:solidFill>
                <a:latin typeface="Tahoma"/>
                <a:cs typeface="Tahoma"/>
              </a:rPr>
              <a:t>e  </a:t>
            </a:r>
            <a:r>
              <a:rPr dirty="0" sz="8000" spc="345">
                <a:solidFill>
                  <a:srgbClr val="3B425E"/>
                </a:solidFill>
                <a:latin typeface="Tahoma"/>
                <a:cs typeface="Tahoma"/>
              </a:rPr>
              <a:t>W</a:t>
            </a:r>
            <a:r>
              <a:rPr dirty="0" sz="8000" spc="35">
                <a:solidFill>
                  <a:srgbClr val="3B425E"/>
                </a:solidFill>
                <a:latin typeface="Tahoma"/>
                <a:cs typeface="Tahoma"/>
              </a:rPr>
              <a:t>e</a:t>
            </a:r>
            <a:r>
              <a:rPr dirty="0" sz="8000" spc="580">
                <a:solidFill>
                  <a:srgbClr val="3B425E"/>
                </a:solidFill>
                <a:latin typeface="Tahoma"/>
                <a:cs typeface="Tahoma"/>
              </a:rPr>
              <a:t>l</a:t>
            </a:r>
            <a:r>
              <a:rPr dirty="0" sz="8000" spc="365">
                <a:solidFill>
                  <a:srgbClr val="3B425E"/>
                </a:solidFill>
                <a:latin typeface="Tahoma"/>
                <a:cs typeface="Tahoma"/>
              </a:rPr>
              <a:t>c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490">
                <a:solidFill>
                  <a:srgbClr val="3B425E"/>
                </a:solidFill>
                <a:latin typeface="Tahoma"/>
                <a:cs typeface="Tahoma"/>
              </a:rPr>
              <a:t>m</a:t>
            </a:r>
            <a:r>
              <a:rPr dirty="0" sz="8000" spc="35">
                <a:solidFill>
                  <a:srgbClr val="3B425E"/>
                </a:solidFill>
                <a:latin typeface="Tahoma"/>
                <a:cs typeface="Tahoma"/>
              </a:rPr>
              <a:t>e</a:t>
            </a:r>
            <a:r>
              <a:rPr dirty="0" sz="8000" spc="185">
                <a:solidFill>
                  <a:srgbClr val="3B425E"/>
                </a:solidFill>
                <a:latin typeface="Tahoma"/>
                <a:cs typeface="Tahoma"/>
              </a:rPr>
              <a:t>s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885">
                <a:solidFill>
                  <a:srgbClr val="3B425E"/>
                </a:solidFill>
                <a:latin typeface="Tahoma"/>
                <a:cs typeface="Tahoma"/>
              </a:rPr>
              <a:t>y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335">
                <a:solidFill>
                  <a:srgbClr val="3B425E"/>
                </a:solidFill>
                <a:latin typeface="Tahoma"/>
                <a:cs typeface="Tahoma"/>
              </a:rPr>
              <a:t>u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509">
                <a:solidFill>
                  <a:srgbClr val="3B425E"/>
                </a:solidFill>
                <a:latin typeface="Tahoma"/>
                <a:cs typeface="Tahoma"/>
              </a:rPr>
              <a:t>t</a:t>
            </a:r>
            <a:r>
              <a:rPr dirty="0" sz="8000" spc="315">
                <a:solidFill>
                  <a:srgbClr val="3B425E"/>
                </a:solidFill>
                <a:latin typeface="Tahoma"/>
                <a:cs typeface="Tahoma"/>
              </a:rPr>
              <a:t>o  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330">
                <a:solidFill>
                  <a:srgbClr val="3B425E"/>
                </a:solidFill>
                <a:latin typeface="Tahoma"/>
                <a:cs typeface="Tahoma"/>
              </a:rPr>
              <a:t>u</a:t>
            </a:r>
            <a:r>
              <a:rPr dirty="0" sz="8000" spc="944">
                <a:solidFill>
                  <a:srgbClr val="3B425E"/>
                </a:solidFill>
                <a:latin typeface="Tahoma"/>
                <a:cs typeface="Tahoma"/>
              </a:rPr>
              <a:t>r</a:t>
            </a:r>
            <a:r>
              <a:rPr dirty="0" sz="8000" spc="-78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8000" spc="465">
                <a:solidFill>
                  <a:srgbClr val="3B425E"/>
                </a:solidFill>
                <a:latin typeface="Tahoma"/>
                <a:cs typeface="Tahoma"/>
              </a:rPr>
              <a:t>p</a:t>
            </a:r>
            <a:r>
              <a:rPr dirty="0" sz="8000" spc="940">
                <a:solidFill>
                  <a:srgbClr val="3B425E"/>
                </a:solidFill>
                <a:latin typeface="Tahoma"/>
                <a:cs typeface="Tahoma"/>
              </a:rPr>
              <a:t>r</a:t>
            </a:r>
            <a:r>
              <a:rPr dirty="0" sz="8000" spc="430">
                <a:solidFill>
                  <a:srgbClr val="3B425E"/>
                </a:solidFill>
                <a:latin typeface="Tahoma"/>
                <a:cs typeface="Tahoma"/>
              </a:rPr>
              <a:t>o</a:t>
            </a:r>
            <a:r>
              <a:rPr dirty="0" sz="8000" spc="-30">
                <a:solidFill>
                  <a:srgbClr val="3B425E"/>
                </a:solidFill>
                <a:latin typeface="Tahoma"/>
                <a:cs typeface="Tahoma"/>
              </a:rPr>
              <a:t>j</a:t>
            </a:r>
            <a:r>
              <a:rPr dirty="0" sz="8000" spc="35">
                <a:solidFill>
                  <a:srgbClr val="3B425E"/>
                </a:solidFill>
                <a:latin typeface="Tahoma"/>
                <a:cs typeface="Tahoma"/>
              </a:rPr>
              <a:t>e</a:t>
            </a:r>
            <a:r>
              <a:rPr dirty="0" sz="8000" spc="365">
                <a:solidFill>
                  <a:srgbClr val="3B425E"/>
                </a:solidFill>
                <a:latin typeface="Tahoma"/>
                <a:cs typeface="Tahoma"/>
              </a:rPr>
              <a:t>c</a:t>
            </a:r>
            <a:r>
              <a:rPr dirty="0" sz="8000" spc="515">
                <a:solidFill>
                  <a:srgbClr val="3B425E"/>
                </a:solidFill>
                <a:latin typeface="Tahoma"/>
                <a:cs typeface="Tahoma"/>
              </a:rPr>
              <a:t>t</a:t>
            </a:r>
            <a:endParaRPr sz="80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152400"/>
            <a:ext cx="3324225" cy="4061460"/>
            <a:chOff x="0" y="152400"/>
            <a:chExt cx="3324225" cy="4061460"/>
          </a:xfrm>
        </p:grpSpPr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62058"/>
              <a:ext cx="3092315" cy="285695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622944"/>
              <a:ext cx="3324224" cy="15906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364" y="152400"/>
              <a:ext cx="3076574" cy="2466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85278" y="3"/>
            <a:ext cx="11102975" cy="9428480"/>
            <a:chOff x="7185278" y="3"/>
            <a:chExt cx="11102975" cy="9428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1535" y="3"/>
              <a:ext cx="5236464" cy="26283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34872" y="674182"/>
              <a:ext cx="415290" cy="300990"/>
            </a:xfrm>
            <a:custGeom>
              <a:avLst/>
              <a:gdLst/>
              <a:ahLst/>
              <a:cxnLst/>
              <a:rect l="l" t="t" r="r" b="b"/>
              <a:pathLst>
                <a:path w="415290" h="300990">
                  <a:moveTo>
                    <a:pt x="364198" y="22582"/>
                  </a:moveTo>
                  <a:lnTo>
                    <a:pt x="355642" y="0"/>
                  </a:lnTo>
                  <a:lnTo>
                    <a:pt x="365963" y="15787"/>
                  </a:lnTo>
                  <a:lnTo>
                    <a:pt x="364198" y="22582"/>
                  </a:lnTo>
                  <a:close/>
                </a:path>
                <a:path w="415290" h="300990">
                  <a:moveTo>
                    <a:pt x="0" y="300861"/>
                  </a:moveTo>
                  <a:lnTo>
                    <a:pt x="15950" y="263931"/>
                  </a:lnTo>
                  <a:lnTo>
                    <a:pt x="41983" y="230370"/>
                  </a:lnTo>
                  <a:lnTo>
                    <a:pt x="75866" y="199887"/>
                  </a:lnTo>
                  <a:lnTo>
                    <a:pt x="115369" y="172189"/>
                  </a:lnTo>
                  <a:lnTo>
                    <a:pt x="158260" y="146984"/>
                  </a:lnTo>
                  <a:lnTo>
                    <a:pt x="202309" y="123979"/>
                  </a:lnTo>
                  <a:lnTo>
                    <a:pt x="284954" y="83401"/>
                  </a:lnTo>
                  <a:lnTo>
                    <a:pt x="319088" y="65243"/>
                  </a:lnTo>
                  <a:lnTo>
                    <a:pt x="345455" y="48116"/>
                  </a:lnTo>
                  <a:lnTo>
                    <a:pt x="361823" y="31728"/>
                  </a:lnTo>
                  <a:lnTo>
                    <a:pt x="364198" y="22582"/>
                  </a:lnTo>
                  <a:lnTo>
                    <a:pt x="414737" y="155958"/>
                  </a:lnTo>
                  <a:lnTo>
                    <a:pt x="359763" y="158150"/>
                  </a:lnTo>
                  <a:lnTo>
                    <a:pt x="233579" y="173877"/>
                  </a:lnTo>
                  <a:lnTo>
                    <a:pt x="94290" y="216871"/>
                  </a:lnTo>
                  <a:lnTo>
                    <a:pt x="0" y="300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85278" y="1360778"/>
              <a:ext cx="11102975" cy="7725409"/>
            </a:xfrm>
            <a:custGeom>
              <a:avLst/>
              <a:gdLst/>
              <a:ahLst/>
              <a:cxnLst/>
              <a:rect l="l" t="t" r="r" b="b"/>
              <a:pathLst>
                <a:path w="11102975" h="7725409">
                  <a:moveTo>
                    <a:pt x="0" y="7724824"/>
                  </a:moveTo>
                  <a:lnTo>
                    <a:pt x="11102719" y="7724824"/>
                  </a:lnTo>
                  <a:lnTo>
                    <a:pt x="11102719" y="0"/>
                  </a:lnTo>
                  <a:lnTo>
                    <a:pt x="0" y="0"/>
                  </a:lnTo>
                  <a:lnTo>
                    <a:pt x="0" y="7724824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85279" y="1017929"/>
              <a:ext cx="11102975" cy="8410575"/>
            </a:xfrm>
            <a:custGeom>
              <a:avLst/>
              <a:gdLst/>
              <a:ahLst/>
              <a:cxnLst/>
              <a:rect l="l" t="t" r="r" b="b"/>
              <a:pathLst>
                <a:path w="11102975" h="8410575">
                  <a:moveTo>
                    <a:pt x="11102721" y="8067675"/>
                  </a:moveTo>
                  <a:lnTo>
                    <a:pt x="0" y="8067675"/>
                  </a:lnTo>
                  <a:lnTo>
                    <a:pt x="0" y="8410524"/>
                  </a:lnTo>
                  <a:lnTo>
                    <a:pt x="11102721" y="8410524"/>
                  </a:lnTo>
                  <a:lnTo>
                    <a:pt x="11102721" y="8067675"/>
                  </a:lnTo>
                  <a:close/>
                </a:path>
                <a:path w="11102975" h="8410575">
                  <a:moveTo>
                    <a:pt x="11102721" y="0"/>
                  </a:moveTo>
                  <a:lnTo>
                    <a:pt x="0" y="0"/>
                  </a:lnTo>
                  <a:lnTo>
                    <a:pt x="0" y="342849"/>
                  </a:lnTo>
                  <a:lnTo>
                    <a:pt x="11102721" y="342849"/>
                  </a:lnTo>
                  <a:lnTo>
                    <a:pt x="11102721" y="0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7821167"/>
            <a:ext cx="3816350" cy="2466340"/>
            <a:chOff x="0" y="7821167"/>
            <a:chExt cx="3816350" cy="24663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21167"/>
              <a:ext cx="3816095" cy="24658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7943" y="9677869"/>
              <a:ext cx="1830705" cy="609600"/>
            </a:xfrm>
            <a:custGeom>
              <a:avLst/>
              <a:gdLst/>
              <a:ahLst/>
              <a:cxnLst/>
              <a:rect l="l" t="t" r="r" b="b"/>
              <a:pathLst>
                <a:path w="1830705" h="609600">
                  <a:moveTo>
                    <a:pt x="175869" y="578624"/>
                  </a:moveTo>
                  <a:lnTo>
                    <a:pt x="143764" y="522668"/>
                  </a:lnTo>
                  <a:lnTo>
                    <a:pt x="86817" y="381152"/>
                  </a:lnTo>
                  <a:lnTo>
                    <a:pt x="64160" y="193713"/>
                  </a:lnTo>
                  <a:lnTo>
                    <a:pt x="134899" y="0"/>
                  </a:lnTo>
                  <a:lnTo>
                    <a:pt x="100190" y="27762"/>
                  </a:lnTo>
                  <a:lnTo>
                    <a:pt x="71793" y="60172"/>
                  </a:lnTo>
                  <a:lnTo>
                    <a:pt x="49110" y="96520"/>
                  </a:lnTo>
                  <a:lnTo>
                    <a:pt x="31572" y="136093"/>
                  </a:lnTo>
                  <a:lnTo>
                    <a:pt x="18567" y="178193"/>
                  </a:lnTo>
                  <a:lnTo>
                    <a:pt x="9499" y="222123"/>
                  </a:lnTo>
                  <a:lnTo>
                    <a:pt x="3771" y="267144"/>
                  </a:lnTo>
                  <a:lnTo>
                    <a:pt x="812" y="312585"/>
                  </a:lnTo>
                  <a:lnTo>
                    <a:pt x="0" y="357720"/>
                  </a:lnTo>
                  <a:lnTo>
                    <a:pt x="749" y="401853"/>
                  </a:lnTo>
                  <a:lnTo>
                    <a:pt x="2476" y="444271"/>
                  </a:lnTo>
                  <a:lnTo>
                    <a:pt x="4572" y="484276"/>
                  </a:lnTo>
                  <a:lnTo>
                    <a:pt x="6451" y="521144"/>
                  </a:lnTo>
                  <a:lnTo>
                    <a:pt x="7518" y="554189"/>
                  </a:lnTo>
                  <a:lnTo>
                    <a:pt x="7175" y="582688"/>
                  </a:lnTo>
                  <a:lnTo>
                    <a:pt x="4838" y="605942"/>
                  </a:lnTo>
                  <a:lnTo>
                    <a:pt x="3924" y="609130"/>
                  </a:lnTo>
                  <a:lnTo>
                    <a:pt x="55448" y="609130"/>
                  </a:lnTo>
                  <a:lnTo>
                    <a:pt x="175869" y="578624"/>
                  </a:lnTo>
                  <a:close/>
                </a:path>
                <a:path w="1830705" h="609600">
                  <a:moveTo>
                    <a:pt x="1830539" y="154457"/>
                  </a:moveTo>
                  <a:lnTo>
                    <a:pt x="1825104" y="109207"/>
                  </a:lnTo>
                  <a:lnTo>
                    <a:pt x="1812632" y="68618"/>
                  </a:lnTo>
                  <a:lnTo>
                    <a:pt x="1791601" y="34315"/>
                  </a:lnTo>
                  <a:lnTo>
                    <a:pt x="1806041" y="159753"/>
                  </a:lnTo>
                  <a:lnTo>
                    <a:pt x="1761045" y="298399"/>
                  </a:lnTo>
                  <a:lnTo>
                    <a:pt x="1701304" y="410641"/>
                  </a:lnTo>
                  <a:lnTo>
                    <a:pt x="1671459" y="456857"/>
                  </a:lnTo>
                  <a:lnTo>
                    <a:pt x="1809623" y="492277"/>
                  </a:lnTo>
                  <a:lnTo>
                    <a:pt x="1803514" y="485076"/>
                  </a:lnTo>
                  <a:lnTo>
                    <a:pt x="1799539" y="462254"/>
                  </a:lnTo>
                  <a:lnTo>
                    <a:pt x="1800694" y="430847"/>
                  </a:lnTo>
                  <a:lnTo>
                    <a:pt x="1805482" y="392480"/>
                  </a:lnTo>
                  <a:lnTo>
                    <a:pt x="1819859" y="301548"/>
                  </a:lnTo>
                  <a:lnTo>
                    <a:pt x="1826387" y="252285"/>
                  </a:lnTo>
                  <a:lnTo>
                    <a:pt x="1830451" y="202704"/>
                  </a:lnTo>
                  <a:lnTo>
                    <a:pt x="1830539" y="154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5041762" y="321499"/>
            <a:ext cx="2028825" cy="532130"/>
          </a:xfrm>
          <a:custGeom>
            <a:avLst/>
            <a:gdLst/>
            <a:ahLst/>
            <a:cxnLst/>
            <a:rect l="l" t="t" r="r" b="b"/>
            <a:pathLst>
              <a:path w="2028825" h="532130">
                <a:moveTo>
                  <a:pt x="737995" y="532130"/>
                </a:moveTo>
                <a:lnTo>
                  <a:pt x="732704" y="524207"/>
                </a:lnTo>
                <a:lnTo>
                  <a:pt x="735349" y="516284"/>
                </a:lnTo>
                <a:lnTo>
                  <a:pt x="755023" y="474523"/>
                </a:lnTo>
                <a:lnTo>
                  <a:pt x="773704" y="419887"/>
                </a:lnTo>
                <a:lnTo>
                  <a:pt x="784450" y="369213"/>
                </a:lnTo>
                <a:lnTo>
                  <a:pt x="780317" y="339337"/>
                </a:lnTo>
                <a:lnTo>
                  <a:pt x="762256" y="325802"/>
                </a:lnTo>
                <a:lnTo>
                  <a:pt x="718197" y="309626"/>
                </a:lnTo>
                <a:lnTo>
                  <a:pt x="645930" y="296490"/>
                </a:lnTo>
                <a:lnTo>
                  <a:pt x="595556" y="290303"/>
                </a:lnTo>
                <a:lnTo>
                  <a:pt x="544703" y="286419"/>
                </a:lnTo>
                <a:lnTo>
                  <a:pt x="493524" y="284818"/>
                </a:lnTo>
                <a:lnTo>
                  <a:pt x="442170" y="285477"/>
                </a:lnTo>
                <a:lnTo>
                  <a:pt x="390795" y="288375"/>
                </a:lnTo>
                <a:lnTo>
                  <a:pt x="339550" y="293491"/>
                </a:lnTo>
                <a:lnTo>
                  <a:pt x="288589" y="300801"/>
                </a:lnTo>
                <a:lnTo>
                  <a:pt x="238062" y="310286"/>
                </a:lnTo>
                <a:lnTo>
                  <a:pt x="162924" y="340245"/>
                </a:lnTo>
                <a:lnTo>
                  <a:pt x="85305" y="385554"/>
                </a:lnTo>
                <a:lnTo>
                  <a:pt x="24550" y="426903"/>
                </a:lnTo>
                <a:lnTo>
                  <a:pt x="0" y="444977"/>
                </a:lnTo>
                <a:lnTo>
                  <a:pt x="36204" y="412755"/>
                </a:lnTo>
                <a:lnTo>
                  <a:pt x="74106" y="382665"/>
                </a:lnTo>
                <a:lnTo>
                  <a:pt x="113579" y="354738"/>
                </a:lnTo>
                <a:lnTo>
                  <a:pt x="154497" y="329005"/>
                </a:lnTo>
                <a:lnTo>
                  <a:pt x="196732" y="305499"/>
                </a:lnTo>
                <a:lnTo>
                  <a:pt x="240157" y="284251"/>
                </a:lnTo>
                <a:lnTo>
                  <a:pt x="284646" y="265292"/>
                </a:lnTo>
                <a:lnTo>
                  <a:pt x="330071" y="248655"/>
                </a:lnTo>
                <a:lnTo>
                  <a:pt x="376306" y="234371"/>
                </a:lnTo>
                <a:lnTo>
                  <a:pt x="423222" y="222472"/>
                </a:lnTo>
                <a:lnTo>
                  <a:pt x="470695" y="212990"/>
                </a:lnTo>
                <a:lnTo>
                  <a:pt x="518596" y="205956"/>
                </a:lnTo>
                <a:lnTo>
                  <a:pt x="566798" y="201401"/>
                </a:lnTo>
                <a:lnTo>
                  <a:pt x="615175" y="199358"/>
                </a:lnTo>
                <a:lnTo>
                  <a:pt x="663600" y="199859"/>
                </a:lnTo>
                <a:lnTo>
                  <a:pt x="711945" y="202934"/>
                </a:lnTo>
                <a:lnTo>
                  <a:pt x="760084" y="208616"/>
                </a:lnTo>
                <a:lnTo>
                  <a:pt x="807890" y="216937"/>
                </a:lnTo>
                <a:lnTo>
                  <a:pt x="855235" y="227927"/>
                </a:lnTo>
                <a:lnTo>
                  <a:pt x="901993" y="241620"/>
                </a:lnTo>
                <a:lnTo>
                  <a:pt x="924911" y="201307"/>
                </a:lnTo>
                <a:lnTo>
                  <a:pt x="954558" y="165686"/>
                </a:lnTo>
                <a:lnTo>
                  <a:pt x="989410" y="134374"/>
                </a:lnTo>
                <a:lnTo>
                  <a:pt x="1027945" y="106992"/>
                </a:lnTo>
                <a:lnTo>
                  <a:pt x="1068637" y="83159"/>
                </a:lnTo>
                <a:lnTo>
                  <a:pt x="1112967" y="62615"/>
                </a:lnTo>
                <a:lnTo>
                  <a:pt x="1158551" y="45256"/>
                </a:lnTo>
                <a:lnTo>
                  <a:pt x="1205214" y="30939"/>
                </a:lnTo>
                <a:lnTo>
                  <a:pt x="1252782" y="19522"/>
                </a:lnTo>
                <a:lnTo>
                  <a:pt x="1301079" y="10862"/>
                </a:lnTo>
                <a:lnTo>
                  <a:pt x="1349933" y="4817"/>
                </a:lnTo>
                <a:lnTo>
                  <a:pt x="1399167" y="1243"/>
                </a:lnTo>
                <a:lnTo>
                  <a:pt x="1448607" y="0"/>
                </a:lnTo>
                <a:lnTo>
                  <a:pt x="1498079" y="942"/>
                </a:lnTo>
                <a:lnTo>
                  <a:pt x="1547408" y="3929"/>
                </a:lnTo>
                <a:lnTo>
                  <a:pt x="1596455" y="8736"/>
                </a:lnTo>
                <a:lnTo>
                  <a:pt x="1645215" y="15127"/>
                </a:lnTo>
                <a:lnTo>
                  <a:pt x="1693722" y="22945"/>
                </a:lnTo>
                <a:lnTo>
                  <a:pt x="1742006" y="32030"/>
                </a:lnTo>
                <a:lnTo>
                  <a:pt x="1790100" y="42224"/>
                </a:lnTo>
                <a:lnTo>
                  <a:pt x="1838036" y="53369"/>
                </a:lnTo>
                <a:lnTo>
                  <a:pt x="1885844" y="65306"/>
                </a:lnTo>
                <a:lnTo>
                  <a:pt x="1981207" y="90924"/>
                </a:lnTo>
                <a:lnTo>
                  <a:pt x="2028824" y="104287"/>
                </a:lnTo>
                <a:lnTo>
                  <a:pt x="1980975" y="91845"/>
                </a:lnTo>
                <a:lnTo>
                  <a:pt x="1932695" y="81251"/>
                </a:lnTo>
                <a:lnTo>
                  <a:pt x="1884051" y="72499"/>
                </a:lnTo>
                <a:lnTo>
                  <a:pt x="1835109" y="65580"/>
                </a:lnTo>
                <a:lnTo>
                  <a:pt x="1785934" y="60488"/>
                </a:lnTo>
                <a:lnTo>
                  <a:pt x="1736593" y="57214"/>
                </a:lnTo>
                <a:lnTo>
                  <a:pt x="1687151" y="55750"/>
                </a:lnTo>
                <a:lnTo>
                  <a:pt x="1637674" y="56089"/>
                </a:lnTo>
                <a:lnTo>
                  <a:pt x="1588228" y="58223"/>
                </a:lnTo>
                <a:lnTo>
                  <a:pt x="1538879" y="62145"/>
                </a:lnTo>
                <a:lnTo>
                  <a:pt x="1489692" y="67846"/>
                </a:lnTo>
                <a:lnTo>
                  <a:pt x="1440735" y="75319"/>
                </a:lnTo>
                <a:lnTo>
                  <a:pt x="1392071" y="84556"/>
                </a:lnTo>
                <a:lnTo>
                  <a:pt x="1343768" y="95549"/>
                </a:lnTo>
                <a:lnTo>
                  <a:pt x="1295892" y="108292"/>
                </a:lnTo>
                <a:lnTo>
                  <a:pt x="1248507" y="122774"/>
                </a:lnTo>
                <a:lnTo>
                  <a:pt x="1199324" y="140808"/>
                </a:lnTo>
                <a:lnTo>
                  <a:pt x="1152621" y="164040"/>
                </a:lnTo>
                <a:lnTo>
                  <a:pt x="1110877" y="193710"/>
                </a:lnTo>
                <a:lnTo>
                  <a:pt x="1076573" y="231056"/>
                </a:lnTo>
                <a:lnTo>
                  <a:pt x="1072398" y="243559"/>
                </a:lnTo>
                <a:lnTo>
                  <a:pt x="1074920" y="255815"/>
                </a:lnTo>
                <a:lnTo>
                  <a:pt x="1082896" y="265595"/>
                </a:lnTo>
                <a:lnTo>
                  <a:pt x="1095089" y="270671"/>
                </a:lnTo>
                <a:lnTo>
                  <a:pt x="1186412" y="273504"/>
                </a:lnTo>
                <a:lnTo>
                  <a:pt x="1237024" y="276838"/>
                </a:lnTo>
                <a:lnTo>
                  <a:pt x="1287359" y="284284"/>
                </a:lnTo>
                <a:lnTo>
                  <a:pt x="1334733" y="297966"/>
                </a:lnTo>
                <a:lnTo>
                  <a:pt x="1376461" y="320011"/>
                </a:lnTo>
                <a:lnTo>
                  <a:pt x="1409861" y="352542"/>
                </a:lnTo>
                <a:lnTo>
                  <a:pt x="1348864" y="351592"/>
                </a:lnTo>
                <a:lnTo>
                  <a:pt x="1289511" y="353189"/>
                </a:lnTo>
                <a:lnTo>
                  <a:pt x="1231904" y="357211"/>
                </a:lnTo>
                <a:lnTo>
                  <a:pt x="1176147" y="363537"/>
                </a:lnTo>
                <a:lnTo>
                  <a:pt x="1122346" y="372046"/>
                </a:lnTo>
                <a:lnTo>
                  <a:pt x="1070604" y="382617"/>
                </a:lnTo>
                <a:lnTo>
                  <a:pt x="1021025" y="395128"/>
                </a:lnTo>
                <a:lnTo>
                  <a:pt x="973713" y="409458"/>
                </a:lnTo>
                <a:lnTo>
                  <a:pt x="928773" y="425486"/>
                </a:lnTo>
                <a:lnTo>
                  <a:pt x="886308" y="443091"/>
                </a:lnTo>
                <a:lnTo>
                  <a:pt x="846422" y="462150"/>
                </a:lnTo>
                <a:lnTo>
                  <a:pt x="809221" y="482544"/>
                </a:lnTo>
                <a:lnTo>
                  <a:pt x="774807" y="504150"/>
                </a:lnTo>
                <a:lnTo>
                  <a:pt x="743285" y="526848"/>
                </a:lnTo>
                <a:lnTo>
                  <a:pt x="737995" y="53213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3641" y="9314271"/>
            <a:ext cx="2028825" cy="532130"/>
          </a:xfrm>
          <a:custGeom>
            <a:avLst/>
            <a:gdLst/>
            <a:ahLst/>
            <a:cxnLst/>
            <a:rect l="l" t="t" r="r" b="b"/>
            <a:pathLst>
              <a:path w="2028825" h="532129">
                <a:moveTo>
                  <a:pt x="1290829" y="532130"/>
                </a:moveTo>
                <a:lnTo>
                  <a:pt x="1296120" y="524207"/>
                </a:lnTo>
                <a:lnTo>
                  <a:pt x="1293475" y="516284"/>
                </a:lnTo>
                <a:lnTo>
                  <a:pt x="1273801" y="474523"/>
                </a:lnTo>
                <a:lnTo>
                  <a:pt x="1255120" y="419887"/>
                </a:lnTo>
                <a:lnTo>
                  <a:pt x="1244374" y="369213"/>
                </a:lnTo>
                <a:lnTo>
                  <a:pt x="1248507" y="339337"/>
                </a:lnTo>
                <a:lnTo>
                  <a:pt x="1266568" y="325802"/>
                </a:lnTo>
                <a:lnTo>
                  <a:pt x="1310627" y="309626"/>
                </a:lnTo>
                <a:lnTo>
                  <a:pt x="1382894" y="296490"/>
                </a:lnTo>
                <a:lnTo>
                  <a:pt x="1433268" y="290303"/>
                </a:lnTo>
                <a:lnTo>
                  <a:pt x="1484121" y="286419"/>
                </a:lnTo>
                <a:lnTo>
                  <a:pt x="1535300" y="284818"/>
                </a:lnTo>
                <a:lnTo>
                  <a:pt x="1586654" y="285477"/>
                </a:lnTo>
                <a:lnTo>
                  <a:pt x="1638029" y="288375"/>
                </a:lnTo>
                <a:lnTo>
                  <a:pt x="1689274" y="293491"/>
                </a:lnTo>
                <a:lnTo>
                  <a:pt x="1740235" y="300801"/>
                </a:lnTo>
                <a:lnTo>
                  <a:pt x="1790762" y="310286"/>
                </a:lnTo>
                <a:lnTo>
                  <a:pt x="1865900" y="340245"/>
                </a:lnTo>
                <a:lnTo>
                  <a:pt x="1943519" y="385554"/>
                </a:lnTo>
                <a:lnTo>
                  <a:pt x="2004274" y="426903"/>
                </a:lnTo>
                <a:lnTo>
                  <a:pt x="2028824" y="444977"/>
                </a:lnTo>
                <a:lnTo>
                  <a:pt x="1992620" y="412755"/>
                </a:lnTo>
                <a:lnTo>
                  <a:pt x="1954718" y="382665"/>
                </a:lnTo>
                <a:lnTo>
                  <a:pt x="1915245" y="354738"/>
                </a:lnTo>
                <a:lnTo>
                  <a:pt x="1874327" y="329005"/>
                </a:lnTo>
                <a:lnTo>
                  <a:pt x="1832092" y="305499"/>
                </a:lnTo>
                <a:lnTo>
                  <a:pt x="1788667" y="284251"/>
                </a:lnTo>
                <a:lnTo>
                  <a:pt x="1744178" y="265292"/>
                </a:lnTo>
                <a:lnTo>
                  <a:pt x="1698753" y="248655"/>
                </a:lnTo>
                <a:lnTo>
                  <a:pt x="1652518" y="234371"/>
                </a:lnTo>
                <a:lnTo>
                  <a:pt x="1605602" y="222472"/>
                </a:lnTo>
                <a:lnTo>
                  <a:pt x="1558129" y="212990"/>
                </a:lnTo>
                <a:lnTo>
                  <a:pt x="1510228" y="205956"/>
                </a:lnTo>
                <a:lnTo>
                  <a:pt x="1462026" y="201401"/>
                </a:lnTo>
                <a:lnTo>
                  <a:pt x="1413649" y="199358"/>
                </a:lnTo>
                <a:lnTo>
                  <a:pt x="1365224" y="199859"/>
                </a:lnTo>
                <a:lnTo>
                  <a:pt x="1316879" y="202934"/>
                </a:lnTo>
                <a:lnTo>
                  <a:pt x="1268740" y="208616"/>
                </a:lnTo>
                <a:lnTo>
                  <a:pt x="1220934" y="216937"/>
                </a:lnTo>
                <a:lnTo>
                  <a:pt x="1173589" y="227927"/>
                </a:lnTo>
                <a:lnTo>
                  <a:pt x="1126831" y="241620"/>
                </a:lnTo>
                <a:lnTo>
                  <a:pt x="1103913" y="201307"/>
                </a:lnTo>
                <a:lnTo>
                  <a:pt x="1074266" y="165686"/>
                </a:lnTo>
                <a:lnTo>
                  <a:pt x="1039414" y="134374"/>
                </a:lnTo>
                <a:lnTo>
                  <a:pt x="1000879" y="106992"/>
                </a:lnTo>
                <a:lnTo>
                  <a:pt x="960187" y="83159"/>
                </a:lnTo>
                <a:lnTo>
                  <a:pt x="915857" y="62615"/>
                </a:lnTo>
                <a:lnTo>
                  <a:pt x="870273" y="45256"/>
                </a:lnTo>
                <a:lnTo>
                  <a:pt x="823610" y="30939"/>
                </a:lnTo>
                <a:lnTo>
                  <a:pt x="776042" y="19522"/>
                </a:lnTo>
                <a:lnTo>
                  <a:pt x="727745" y="10862"/>
                </a:lnTo>
                <a:lnTo>
                  <a:pt x="678891" y="4817"/>
                </a:lnTo>
                <a:lnTo>
                  <a:pt x="629657" y="1243"/>
                </a:lnTo>
                <a:lnTo>
                  <a:pt x="580217" y="0"/>
                </a:lnTo>
                <a:lnTo>
                  <a:pt x="530745" y="942"/>
                </a:lnTo>
                <a:lnTo>
                  <a:pt x="481416" y="3929"/>
                </a:lnTo>
                <a:lnTo>
                  <a:pt x="432369" y="8736"/>
                </a:lnTo>
                <a:lnTo>
                  <a:pt x="383609" y="15127"/>
                </a:lnTo>
                <a:lnTo>
                  <a:pt x="335102" y="22945"/>
                </a:lnTo>
                <a:lnTo>
                  <a:pt x="286818" y="32030"/>
                </a:lnTo>
                <a:lnTo>
                  <a:pt x="238724" y="42224"/>
                </a:lnTo>
                <a:lnTo>
                  <a:pt x="190788" y="53369"/>
                </a:lnTo>
                <a:lnTo>
                  <a:pt x="142980" y="65306"/>
                </a:lnTo>
                <a:lnTo>
                  <a:pt x="47617" y="90924"/>
                </a:lnTo>
                <a:lnTo>
                  <a:pt x="0" y="104287"/>
                </a:lnTo>
                <a:lnTo>
                  <a:pt x="47849" y="91845"/>
                </a:lnTo>
                <a:lnTo>
                  <a:pt x="96129" y="81251"/>
                </a:lnTo>
                <a:lnTo>
                  <a:pt x="144773" y="72499"/>
                </a:lnTo>
                <a:lnTo>
                  <a:pt x="193715" y="65580"/>
                </a:lnTo>
                <a:lnTo>
                  <a:pt x="242890" y="60488"/>
                </a:lnTo>
                <a:lnTo>
                  <a:pt x="292231" y="57214"/>
                </a:lnTo>
                <a:lnTo>
                  <a:pt x="341673" y="55750"/>
                </a:lnTo>
                <a:lnTo>
                  <a:pt x="391150" y="56089"/>
                </a:lnTo>
                <a:lnTo>
                  <a:pt x="440596" y="58223"/>
                </a:lnTo>
                <a:lnTo>
                  <a:pt x="489945" y="62145"/>
                </a:lnTo>
                <a:lnTo>
                  <a:pt x="539132" y="67846"/>
                </a:lnTo>
                <a:lnTo>
                  <a:pt x="588089" y="75319"/>
                </a:lnTo>
                <a:lnTo>
                  <a:pt x="636753" y="84556"/>
                </a:lnTo>
                <a:lnTo>
                  <a:pt x="685055" y="95549"/>
                </a:lnTo>
                <a:lnTo>
                  <a:pt x="732932" y="108292"/>
                </a:lnTo>
                <a:lnTo>
                  <a:pt x="780317" y="122774"/>
                </a:lnTo>
                <a:lnTo>
                  <a:pt x="829500" y="140808"/>
                </a:lnTo>
                <a:lnTo>
                  <a:pt x="876203" y="164040"/>
                </a:lnTo>
                <a:lnTo>
                  <a:pt x="917947" y="193710"/>
                </a:lnTo>
                <a:lnTo>
                  <a:pt x="952251" y="231056"/>
                </a:lnTo>
                <a:lnTo>
                  <a:pt x="956426" y="243559"/>
                </a:lnTo>
                <a:lnTo>
                  <a:pt x="953904" y="255815"/>
                </a:lnTo>
                <a:lnTo>
                  <a:pt x="945928" y="265595"/>
                </a:lnTo>
                <a:lnTo>
                  <a:pt x="933735" y="270671"/>
                </a:lnTo>
                <a:lnTo>
                  <a:pt x="842412" y="273504"/>
                </a:lnTo>
                <a:lnTo>
                  <a:pt x="791800" y="276838"/>
                </a:lnTo>
                <a:lnTo>
                  <a:pt x="741465" y="284284"/>
                </a:lnTo>
                <a:lnTo>
                  <a:pt x="694091" y="297966"/>
                </a:lnTo>
                <a:lnTo>
                  <a:pt x="652363" y="320011"/>
                </a:lnTo>
                <a:lnTo>
                  <a:pt x="618963" y="352542"/>
                </a:lnTo>
                <a:lnTo>
                  <a:pt x="679959" y="351592"/>
                </a:lnTo>
                <a:lnTo>
                  <a:pt x="739313" y="353189"/>
                </a:lnTo>
                <a:lnTo>
                  <a:pt x="796920" y="357211"/>
                </a:lnTo>
                <a:lnTo>
                  <a:pt x="852676" y="363537"/>
                </a:lnTo>
                <a:lnTo>
                  <a:pt x="906478" y="372046"/>
                </a:lnTo>
                <a:lnTo>
                  <a:pt x="958220" y="382617"/>
                </a:lnTo>
                <a:lnTo>
                  <a:pt x="1007799" y="395128"/>
                </a:lnTo>
                <a:lnTo>
                  <a:pt x="1055111" y="409458"/>
                </a:lnTo>
                <a:lnTo>
                  <a:pt x="1100051" y="425486"/>
                </a:lnTo>
                <a:lnTo>
                  <a:pt x="1142516" y="443091"/>
                </a:lnTo>
                <a:lnTo>
                  <a:pt x="1182402" y="462150"/>
                </a:lnTo>
                <a:lnTo>
                  <a:pt x="1219603" y="482544"/>
                </a:lnTo>
                <a:lnTo>
                  <a:pt x="1254017" y="504150"/>
                </a:lnTo>
                <a:lnTo>
                  <a:pt x="1285539" y="526848"/>
                </a:lnTo>
                <a:lnTo>
                  <a:pt x="1290829" y="53213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3979" y="2465760"/>
            <a:ext cx="10553699" cy="523874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3"/>
            <a:ext cx="8126095" cy="6989445"/>
            <a:chOff x="0" y="3"/>
            <a:chExt cx="8126095" cy="69894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575" y="3"/>
              <a:ext cx="5772911" cy="4224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46760"/>
              <a:ext cx="6982967" cy="53096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791967"/>
              <a:ext cx="8125967" cy="419709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015313" y="8519866"/>
            <a:ext cx="3133725" cy="1721485"/>
            <a:chOff x="3015313" y="8519866"/>
            <a:chExt cx="3133725" cy="1721485"/>
          </a:xfrm>
        </p:grpSpPr>
        <p:sp>
          <p:nvSpPr>
            <p:cNvPr id="18" name="object 18"/>
            <p:cNvSpPr/>
            <p:nvPr/>
          </p:nvSpPr>
          <p:spPr>
            <a:xfrm>
              <a:off x="3064692" y="8519866"/>
              <a:ext cx="2068195" cy="1346200"/>
            </a:xfrm>
            <a:custGeom>
              <a:avLst/>
              <a:gdLst/>
              <a:ahLst/>
              <a:cxnLst/>
              <a:rect l="l" t="t" r="r" b="b"/>
              <a:pathLst>
                <a:path w="2068195" h="1346200">
                  <a:moveTo>
                    <a:pt x="2067710" y="1345704"/>
                  </a:moveTo>
                  <a:lnTo>
                    <a:pt x="0" y="1345704"/>
                  </a:lnTo>
                  <a:lnTo>
                    <a:pt x="0" y="0"/>
                  </a:lnTo>
                  <a:lnTo>
                    <a:pt x="2067710" y="0"/>
                  </a:lnTo>
                  <a:lnTo>
                    <a:pt x="2067710" y="1345704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5313" y="8542456"/>
              <a:ext cx="3133724" cy="169841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400" y="8279577"/>
            <a:ext cx="1895812" cy="1956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933" y="2539321"/>
            <a:ext cx="12668249" cy="6172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923" y="0"/>
            <a:ext cx="5481955" cy="22904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850" spc="-3325">
                <a:solidFill>
                  <a:srgbClr val="28FF0D"/>
                </a:solidFill>
                <a:latin typeface="Trebuchet MS"/>
                <a:cs typeface="Trebuchet MS"/>
              </a:rPr>
              <a:t>OUTPUTS:</a:t>
            </a:r>
            <a:r>
              <a:rPr dirty="0" baseline="-2805" sz="22275" spc="-4987">
                <a:solidFill>
                  <a:srgbClr val="0057FF"/>
                </a:solidFill>
                <a:latin typeface="Trebuchet MS"/>
                <a:cs typeface="Trebuchet MS"/>
              </a:rPr>
              <a:t>:</a:t>
            </a:r>
            <a:endParaRPr baseline="-2805" sz="22275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68046" y="173671"/>
            <a:ext cx="2830830" cy="658495"/>
          </a:xfrm>
          <a:custGeom>
            <a:avLst/>
            <a:gdLst/>
            <a:ahLst/>
            <a:cxnLst/>
            <a:rect l="l" t="t" r="r" b="b"/>
            <a:pathLst>
              <a:path w="2830830" h="658494">
                <a:moveTo>
                  <a:pt x="526511" y="263355"/>
                </a:moveTo>
                <a:lnTo>
                  <a:pt x="526511" y="0"/>
                </a:lnTo>
                <a:lnTo>
                  <a:pt x="658289" y="0"/>
                </a:lnTo>
                <a:lnTo>
                  <a:pt x="658289" y="658289"/>
                </a:lnTo>
                <a:lnTo>
                  <a:pt x="526511" y="658289"/>
                </a:lnTo>
                <a:lnTo>
                  <a:pt x="526511" y="394933"/>
                </a:lnTo>
                <a:lnTo>
                  <a:pt x="131577" y="394933"/>
                </a:lnTo>
                <a:lnTo>
                  <a:pt x="131577" y="658289"/>
                </a:lnTo>
                <a:lnTo>
                  <a:pt x="0" y="658289"/>
                </a:lnTo>
                <a:lnTo>
                  <a:pt x="0" y="0"/>
                </a:lnTo>
                <a:lnTo>
                  <a:pt x="131577" y="0"/>
                </a:lnTo>
                <a:lnTo>
                  <a:pt x="131577" y="263355"/>
                </a:lnTo>
                <a:lnTo>
                  <a:pt x="526511" y="263355"/>
                </a:lnTo>
                <a:close/>
              </a:path>
              <a:path w="2830830" h="658494">
                <a:moveTo>
                  <a:pt x="1250585" y="658289"/>
                </a:moveTo>
                <a:lnTo>
                  <a:pt x="855651" y="658289"/>
                </a:lnTo>
                <a:lnTo>
                  <a:pt x="837948" y="657184"/>
                </a:lnTo>
                <a:lnTo>
                  <a:pt x="789360" y="640611"/>
                </a:lnTo>
                <a:lnTo>
                  <a:pt x="751356" y="607202"/>
                </a:lnTo>
                <a:lnTo>
                  <a:pt x="728493" y="561364"/>
                </a:lnTo>
                <a:lnTo>
                  <a:pt x="724073" y="526711"/>
                </a:lnTo>
                <a:lnTo>
                  <a:pt x="724073" y="131778"/>
                </a:lnTo>
                <a:lnTo>
                  <a:pt x="734017" y="80854"/>
                </a:lnTo>
                <a:lnTo>
                  <a:pt x="762492" y="38468"/>
                </a:lnTo>
                <a:lnTo>
                  <a:pt x="804803" y="9943"/>
                </a:lnTo>
                <a:lnTo>
                  <a:pt x="855651" y="0"/>
                </a:lnTo>
                <a:lnTo>
                  <a:pt x="1250585" y="0"/>
                </a:lnTo>
                <a:lnTo>
                  <a:pt x="1301433" y="9943"/>
                </a:lnTo>
                <a:lnTo>
                  <a:pt x="1343894" y="38468"/>
                </a:lnTo>
                <a:lnTo>
                  <a:pt x="1372419" y="80854"/>
                </a:lnTo>
                <a:lnTo>
                  <a:pt x="1382363" y="131778"/>
                </a:lnTo>
                <a:lnTo>
                  <a:pt x="1382363" y="526711"/>
                </a:lnTo>
                <a:lnTo>
                  <a:pt x="1372419" y="576806"/>
                </a:lnTo>
                <a:lnTo>
                  <a:pt x="1343995" y="619167"/>
                </a:lnTo>
                <a:lnTo>
                  <a:pt x="1302035" y="648119"/>
                </a:lnTo>
                <a:lnTo>
                  <a:pt x="1250585" y="658289"/>
                </a:lnTo>
                <a:close/>
              </a:path>
              <a:path w="2830830" h="658494">
                <a:moveTo>
                  <a:pt x="855651" y="131778"/>
                </a:moveTo>
                <a:lnTo>
                  <a:pt x="855651" y="526711"/>
                </a:lnTo>
                <a:lnTo>
                  <a:pt x="1250585" y="526711"/>
                </a:lnTo>
                <a:lnTo>
                  <a:pt x="1250585" y="131778"/>
                </a:lnTo>
                <a:lnTo>
                  <a:pt x="855651" y="131778"/>
                </a:lnTo>
                <a:close/>
              </a:path>
              <a:path w="2830830" h="658494">
                <a:moveTo>
                  <a:pt x="1579725" y="0"/>
                </a:moveTo>
                <a:lnTo>
                  <a:pt x="1974658" y="0"/>
                </a:lnTo>
                <a:lnTo>
                  <a:pt x="1992361" y="1104"/>
                </a:lnTo>
                <a:lnTo>
                  <a:pt x="2040949" y="17677"/>
                </a:lnTo>
                <a:lnTo>
                  <a:pt x="2079142" y="51199"/>
                </a:lnTo>
                <a:lnTo>
                  <a:pt x="2102017" y="97025"/>
                </a:lnTo>
                <a:lnTo>
                  <a:pt x="2106437" y="131778"/>
                </a:lnTo>
                <a:lnTo>
                  <a:pt x="2106437" y="658289"/>
                </a:lnTo>
                <a:lnTo>
                  <a:pt x="1974658" y="658289"/>
                </a:lnTo>
                <a:lnTo>
                  <a:pt x="1974658" y="131778"/>
                </a:lnTo>
                <a:lnTo>
                  <a:pt x="1843081" y="131778"/>
                </a:lnTo>
                <a:lnTo>
                  <a:pt x="1843081" y="658289"/>
                </a:lnTo>
                <a:lnTo>
                  <a:pt x="1711503" y="658289"/>
                </a:lnTo>
                <a:lnTo>
                  <a:pt x="1711503" y="131778"/>
                </a:lnTo>
                <a:lnTo>
                  <a:pt x="1579725" y="131778"/>
                </a:lnTo>
                <a:lnTo>
                  <a:pt x="1579725" y="658289"/>
                </a:lnTo>
                <a:lnTo>
                  <a:pt x="1448147" y="658289"/>
                </a:lnTo>
                <a:lnTo>
                  <a:pt x="1448147" y="131778"/>
                </a:lnTo>
                <a:lnTo>
                  <a:pt x="1449252" y="114000"/>
                </a:lnTo>
                <a:lnTo>
                  <a:pt x="1465825" y="65487"/>
                </a:lnTo>
                <a:lnTo>
                  <a:pt x="1499234" y="27294"/>
                </a:lnTo>
                <a:lnTo>
                  <a:pt x="1545073" y="4419"/>
                </a:lnTo>
                <a:lnTo>
                  <a:pt x="1562022" y="1104"/>
                </a:lnTo>
                <a:lnTo>
                  <a:pt x="1579725" y="0"/>
                </a:lnTo>
                <a:close/>
              </a:path>
              <a:path w="2830830" h="658494">
                <a:moveTo>
                  <a:pt x="2830511" y="0"/>
                </a:moveTo>
                <a:lnTo>
                  <a:pt x="2830511" y="131778"/>
                </a:lnTo>
                <a:lnTo>
                  <a:pt x="2303799" y="131778"/>
                </a:lnTo>
                <a:lnTo>
                  <a:pt x="2303799" y="263355"/>
                </a:lnTo>
                <a:lnTo>
                  <a:pt x="2830511" y="263355"/>
                </a:lnTo>
                <a:lnTo>
                  <a:pt x="2830511" y="394933"/>
                </a:lnTo>
                <a:lnTo>
                  <a:pt x="2303799" y="394933"/>
                </a:lnTo>
                <a:lnTo>
                  <a:pt x="2303799" y="526711"/>
                </a:lnTo>
                <a:lnTo>
                  <a:pt x="2830511" y="526711"/>
                </a:lnTo>
                <a:lnTo>
                  <a:pt x="2830511" y="658289"/>
                </a:lnTo>
                <a:lnTo>
                  <a:pt x="2303799" y="658289"/>
                </a:lnTo>
                <a:lnTo>
                  <a:pt x="2286096" y="657184"/>
                </a:lnTo>
                <a:lnTo>
                  <a:pt x="2237508" y="640611"/>
                </a:lnTo>
                <a:lnTo>
                  <a:pt x="2199503" y="607202"/>
                </a:lnTo>
                <a:lnTo>
                  <a:pt x="2176641" y="561364"/>
                </a:lnTo>
                <a:lnTo>
                  <a:pt x="2172221" y="526711"/>
                </a:lnTo>
                <a:lnTo>
                  <a:pt x="2172221" y="131778"/>
                </a:lnTo>
                <a:lnTo>
                  <a:pt x="2182165" y="80854"/>
                </a:lnTo>
                <a:lnTo>
                  <a:pt x="2210640" y="38468"/>
                </a:lnTo>
                <a:lnTo>
                  <a:pt x="2252951" y="9943"/>
                </a:lnTo>
                <a:lnTo>
                  <a:pt x="2303799" y="0"/>
                </a:lnTo>
                <a:lnTo>
                  <a:pt x="2830511" y="0"/>
                </a:lnTo>
                <a:close/>
              </a:path>
            </a:pathLst>
          </a:custGeom>
          <a:ln w="30855">
            <a:solidFill>
              <a:srgbClr val="3167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22401" y="0"/>
            <a:ext cx="2922270" cy="1012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450" spc="770" b="1">
                <a:latin typeface="Tahoma"/>
                <a:cs typeface="Tahoma"/>
              </a:rPr>
              <a:t>H</a:t>
            </a:r>
            <a:r>
              <a:rPr dirty="0" sz="6450" spc="730" b="1">
                <a:latin typeface="Tahoma"/>
                <a:cs typeface="Tahoma"/>
              </a:rPr>
              <a:t>O</a:t>
            </a:r>
            <a:r>
              <a:rPr dirty="0" sz="6450" spc="-60" b="1">
                <a:latin typeface="Tahoma"/>
                <a:cs typeface="Tahoma"/>
              </a:rPr>
              <a:t>M</a:t>
            </a:r>
            <a:r>
              <a:rPr dirty="0" sz="6450" spc="1730" b="1">
                <a:latin typeface="Tahoma"/>
                <a:cs typeface="Tahoma"/>
              </a:rPr>
              <a:t>E</a:t>
            </a:r>
            <a:endParaRPr sz="64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0375" y="0"/>
            <a:ext cx="6897623" cy="4090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120"/>
            <a:ext cx="18287999" cy="8935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8562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641" cy="87153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71643"/>
            <a:ext cx="18288000" cy="1115695"/>
            <a:chOff x="0" y="9171643"/>
            <a:chExt cx="18288000" cy="1115695"/>
          </a:xfrm>
        </p:grpSpPr>
        <p:sp>
          <p:nvSpPr>
            <p:cNvPr id="3" name="object 3"/>
            <p:cNvSpPr/>
            <p:nvPr/>
          </p:nvSpPr>
          <p:spPr>
            <a:xfrm>
              <a:off x="0" y="9171643"/>
              <a:ext cx="9197340" cy="1115695"/>
            </a:xfrm>
            <a:custGeom>
              <a:avLst/>
              <a:gdLst/>
              <a:ahLst/>
              <a:cxnLst/>
              <a:rect l="l" t="t" r="r" b="b"/>
              <a:pathLst>
                <a:path w="9197340" h="1115695">
                  <a:moveTo>
                    <a:pt x="9197124" y="1115356"/>
                  </a:moveTo>
                  <a:lnTo>
                    <a:pt x="0" y="1115356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115356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9806200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88863" y="9171643"/>
              <a:ext cx="9199245" cy="1115695"/>
            </a:xfrm>
            <a:custGeom>
              <a:avLst/>
              <a:gdLst/>
              <a:ahLst/>
              <a:cxnLst/>
              <a:rect l="l" t="t" r="r" b="b"/>
              <a:pathLst>
                <a:path w="9199244" h="1115695">
                  <a:moveTo>
                    <a:pt x="9199137" y="1115356"/>
                  </a:moveTo>
                  <a:lnTo>
                    <a:pt x="0" y="1115356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115356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9806200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441416" y="4402185"/>
            <a:ext cx="12090400" cy="5448300"/>
            <a:chOff x="2441416" y="4402185"/>
            <a:chExt cx="12090400" cy="5448300"/>
          </a:xfrm>
        </p:grpSpPr>
        <p:sp>
          <p:nvSpPr>
            <p:cNvPr id="8" name="object 8"/>
            <p:cNvSpPr/>
            <p:nvPr/>
          </p:nvSpPr>
          <p:spPr>
            <a:xfrm>
              <a:off x="4753224" y="4402185"/>
              <a:ext cx="6555105" cy="4260215"/>
            </a:xfrm>
            <a:custGeom>
              <a:avLst/>
              <a:gdLst/>
              <a:ahLst/>
              <a:cxnLst/>
              <a:rect l="l" t="t" r="r" b="b"/>
              <a:pathLst>
                <a:path w="6555105" h="4260215">
                  <a:moveTo>
                    <a:pt x="6555083" y="4259991"/>
                  </a:moveTo>
                  <a:lnTo>
                    <a:pt x="0" y="4259991"/>
                  </a:lnTo>
                  <a:lnTo>
                    <a:pt x="0" y="0"/>
                  </a:lnTo>
                  <a:lnTo>
                    <a:pt x="6555083" y="0"/>
                  </a:lnTo>
                  <a:lnTo>
                    <a:pt x="6555083" y="4259991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416" y="4477762"/>
              <a:ext cx="12089840" cy="537247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685696"/>
            <a:ext cx="2022475" cy="5258435"/>
            <a:chOff x="0" y="4685696"/>
            <a:chExt cx="2022475" cy="5258435"/>
          </a:xfrm>
        </p:grpSpPr>
        <p:sp>
          <p:nvSpPr>
            <p:cNvPr id="11" name="object 11"/>
            <p:cNvSpPr/>
            <p:nvPr/>
          </p:nvSpPr>
          <p:spPr>
            <a:xfrm>
              <a:off x="726635" y="5505863"/>
              <a:ext cx="1268095" cy="3827145"/>
            </a:xfrm>
            <a:custGeom>
              <a:avLst/>
              <a:gdLst/>
              <a:ahLst/>
              <a:cxnLst/>
              <a:rect l="l" t="t" r="r" b="b"/>
              <a:pathLst>
                <a:path w="1268095" h="3827145">
                  <a:moveTo>
                    <a:pt x="531050" y="3826643"/>
                  </a:moveTo>
                  <a:lnTo>
                    <a:pt x="495601" y="3814186"/>
                  </a:lnTo>
                  <a:lnTo>
                    <a:pt x="489467" y="3791895"/>
                  </a:lnTo>
                  <a:lnTo>
                    <a:pt x="510051" y="3765149"/>
                  </a:lnTo>
                  <a:lnTo>
                    <a:pt x="539516" y="3740922"/>
                  </a:lnTo>
                  <a:lnTo>
                    <a:pt x="560025" y="3726186"/>
                  </a:lnTo>
                  <a:lnTo>
                    <a:pt x="600272" y="3694592"/>
                  </a:lnTo>
                  <a:lnTo>
                    <a:pt x="639626" y="3661855"/>
                  </a:lnTo>
                  <a:lnTo>
                    <a:pt x="677926" y="3627901"/>
                  </a:lnTo>
                  <a:lnTo>
                    <a:pt x="715013" y="3592657"/>
                  </a:lnTo>
                  <a:lnTo>
                    <a:pt x="750726" y="3556050"/>
                  </a:lnTo>
                  <a:lnTo>
                    <a:pt x="784905" y="3518008"/>
                  </a:lnTo>
                  <a:lnTo>
                    <a:pt x="817392" y="3478459"/>
                  </a:lnTo>
                  <a:lnTo>
                    <a:pt x="848024" y="3437328"/>
                  </a:lnTo>
                  <a:lnTo>
                    <a:pt x="879082" y="3387038"/>
                  </a:lnTo>
                  <a:lnTo>
                    <a:pt x="902614" y="3333892"/>
                  </a:lnTo>
                  <a:lnTo>
                    <a:pt x="875369" y="3338979"/>
                  </a:lnTo>
                  <a:lnTo>
                    <a:pt x="849028" y="3346922"/>
                  </a:lnTo>
                  <a:lnTo>
                    <a:pt x="843581" y="3351078"/>
                  </a:lnTo>
                  <a:lnTo>
                    <a:pt x="833590" y="3361045"/>
                  </a:lnTo>
                  <a:lnTo>
                    <a:pt x="829159" y="3360353"/>
                  </a:lnTo>
                  <a:lnTo>
                    <a:pt x="824678" y="3349393"/>
                  </a:lnTo>
                  <a:lnTo>
                    <a:pt x="821909" y="3331762"/>
                  </a:lnTo>
                  <a:lnTo>
                    <a:pt x="818723" y="3301218"/>
                  </a:lnTo>
                  <a:lnTo>
                    <a:pt x="792052" y="3165741"/>
                  </a:lnTo>
                  <a:lnTo>
                    <a:pt x="777073" y="3071105"/>
                  </a:lnTo>
                  <a:lnTo>
                    <a:pt x="764561" y="2972161"/>
                  </a:lnTo>
                  <a:lnTo>
                    <a:pt x="754567" y="2872845"/>
                  </a:lnTo>
                  <a:lnTo>
                    <a:pt x="743386" y="2723402"/>
                  </a:lnTo>
                  <a:lnTo>
                    <a:pt x="706229" y="1878177"/>
                  </a:lnTo>
                  <a:lnTo>
                    <a:pt x="702820" y="1829867"/>
                  </a:lnTo>
                  <a:lnTo>
                    <a:pt x="701278" y="1817890"/>
                  </a:lnTo>
                  <a:lnTo>
                    <a:pt x="699509" y="1812829"/>
                  </a:lnTo>
                  <a:lnTo>
                    <a:pt x="694943" y="1823249"/>
                  </a:lnTo>
                  <a:lnTo>
                    <a:pt x="691882" y="1844476"/>
                  </a:lnTo>
                  <a:lnTo>
                    <a:pt x="689073" y="1878979"/>
                  </a:lnTo>
                  <a:lnTo>
                    <a:pt x="672166" y="2029759"/>
                  </a:lnTo>
                  <a:lnTo>
                    <a:pt x="663383" y="2130552"/>
                  </a:lnTo>
                  <a:lnTo>
                    <a:pt x="647580" y="2390834"/>
                  </a:lnTo>
                  <a:lnTo>
                    <a:pt x="631663" y="2860239"/>
                  </a:lnTo>
                  <a:lnTo>
                    <a:pt x="626336" y="3134488"/>
                  </a:lnTo>
                  <a:lnTo>
                    <a:pt x="624850" y="3159395"/>
                  </a:lnTo>
                  <a:lnTo>
                    <a:pt x="619600" y="3183249"/>
                  </a:lnTo>
                  <a:lnTo>
                    <a:pt x="607991" y="3202593"/>
                  </a:lnTo>
                  <a:lnTo>
                    <a:pt x="575942" y="3217308"/>
                  </a:lnTo>
                  <a:lnTo>
                    <a:pt x="531409" y="3218178"/>
                  </a:lnTo>
                  <a:lnTo>
                    <a:pt x="482087" y="3210647"/>
                  </a:lnTo>
                  <a:lnTo>
                    <a:pt x="399869" y="3192170"/>
                  </a:lnTo>
                  <a:lnTo>
                    <a:pt x="349547" y="3186842"/>
                  </a:lnTo>
                  <a:lnTo>
                    <a:pt x="339860" y="3183750"/>
                  </a:lnTo>
                  <a:lnTo>
                    <a:pt x="328126" y="3147947"/>
                  </a:lnTo>
                  <a:lnTo>
                    <a:pt x="322300" y="3106299"/>
                  </a:lnTo>
                  <a:lnTo>
                    <a:pt x="316780" y="3026593"/>
                  </a:lnTo>
                  <a:lnTo>
                    <a:pt x="307724" y="2926512"/>
                  </a:lnTo>
                  <a:lnTo>
                    <a:pt x="301828" y="2826261"/>
                  </a:lnTo>
                  <a:lnTo>
                    <a:pt x="298492" y="2725898"/>
                  </a:lnTo>
                  <a:lnTo>
                    <a:pt x="297463" y="2373706"/>
                  </a:lnTo>
                  <a:lnTo>
                    <a:pt x="308149" y="1763595"/>
                  </a:lnTo>
                  <a:lnTo>
                    <a:pt x="314974" y="1558850"/>
                  </a:lnTo>
                  <a:lnTo>
                    <a:pt x="319518" y="1512842"/>
                  </a:lnTo>
                  <a:lnTo>
                    <a:pt x="327091" y="1459599"/>
                  </a:lnTo>
                  <a:lnTo>
                    <a:pt x="333573" y="1404514"/>
                  </a:lnTo>
                  <a:lnTo>
                    <a:pt x="334843" y="1352981"/>
                  </a:lnTo>
                  <a:lnTo>
                    <a:pt x="326815" y="1352380"/>
                  </a:lnTo>
                  <a:lnTo>
                    <a:pt x="310333" y="1039317"/>
                  </a:lnTo>
                  <a:lnTo>
                    <a:pt x="295064" y="811486"/>
                  </a:lnTo>
                  <a:lnTo>
                    <a:pt x="279852" y="681452"/>
                  </a:lnTo>
                  <a:lnTo>
                    <a:pt x="210262" y="644657"/>
                  </a:lnTo>
                  <a:lnTo>
                    <a:pt x="152460" y="637703"/>
                  </a:lnTo>
                  <a:lnTo>
                    <a:pt x="92818" y="633254"/>
                  </a:lnTo>
                  <a:lnTo>
                    <a:pt x="41460" y="627468"/>
                  </a:lnTo>
                  <a:lnTo>
                    <a:pt x="8510" y="616504"/>
                  </a:lnTo>
                  <a:lnTo>
                    <a:pt x="0" y="589515"/>
                  </a:lnTo>
                  <a:lnTo>
                    <a:pt x="11019" y="551832"/>
                  </a:lnTo>
                  <a:lnTo>
                    <a:pt x="27758" y="518321"/>
                  </a:lnTo>
                  <a:lnTo>
                    <a:pt x="36407" y="503848"/>
                  </a:lnTo>
                  <a:lnTo>
                    <a:pt x="71352" y="429201"/>
                  </a:lnTo>
                  <a:lnTo>
                    <a:pt x="106192" y="363663"/>
                  </a:lnTo>
                  <a:lnTo>
                    <a:pt x="140878" y="306603"/>
                  </a:lnTo>
                  <a:lnTo>
                    <a:pt x="175363" y="257389"/>
                  </a:lnTo>
                  <a:lnTo>
                    <a:pt x="209599" y="215391"/>
                  </a:lnTo>
                  <a:lnTo>
                    <a:pt x="243538" y="179978"/>
                  </a:lnTo>
                  <a:lnTo>
                    <a:pt x="277131" y="150519"/>
                  </a:lnTo>
                  <a:lnTo>
                    <a:pt x="310331" y="126383"/>
                  </a:lnTo>
                  <a:lnTo>
                    <a:pt x="375359" y="91559"/>
                  </a:lnTo>
                  <a:lnTo>
                    <a:pt x="438237" y="70458"/>
                  </a:lnTo>
                  <a:lnTo>
                    <a:pt x="583509" y="44625"/>
                  </a:lnTo>
                  <a:lnTo>
                    <a:pt x="610134" y="39026"/>
                  </a:lnTo>
                  <a:lnTo>
                    <a:pt x="635839" y="31812"/>
                  </a:lnTo>
                  <a:lnTo>
                    <a:pt x="702539" y="6717"/>
                  </a:lnTo>
                  <a:lnTo>
                    <a:pt x="739660" y="0"/>
                  </a:lnTo>
                  <a:lnTo>
                    <a:pt x="816850" y="10104"/>
                  </a:lnTo>
                  <a:lnTo>
                    <a:pt x="865662" y="25320"/>
                  </a:lnTo>
                  <a:lnTo>
                    <a:pt x="1005571" y="72064"/>
                  </a:lnTo>
                  <a:lnTo>
                    <a:pt x="1060906" y="96765"/>
                  </a:lnTo>
                  <a:lnTo>
                    <a:pt x="1110812" y="131694"/>
                  </a:lnTo>
                  <a:lnTo>
                    <a:pt x="1154772" y="173341"/>
                  </a:lnTo>
                  <a:lnTo>
                    <a:pt x="1192269" y="218197"/>
                  </a:lnTo>
                  <a:lnTo>
                    <a:pt x="1222786" y="262753"/>
                  </a:lnTo>
                  <a:lnTo>
                    <a:pt x="1245805" y="303498"/>
                  </a:lnTo>
                  <a:lnTo>
                    <a:pt x="1267280" y="359519"/>
                  </a:lnTo>
                  <a:lnTo>
                    <a:pt x="1267724" y="375995"/>
                  </a:lnTo>
                  <a:lnTo>
                    <a:pt x="1266099" y="400334"/>
                  </a:lnTo>
                  <a:lnTo>
                    <a:pt x="1257362" y="469608"/>
                  </a:lnTo>
                  <a:lnTo>
                    <a:pt x="1233230" y="613773"/>
                  </a:lnTo>
                  <a:lnTo>
                    <a:pt x="1175584" y="911472"/>
                  </a:lnTo>
                  <a:lnTo>
                    <a:pt x="1105318" y="1248143"/>
                  </a:lnTo>
                  <a:lnTo>
                    <a:pt x="1114064" y="1298437"/>
                  </a:lnTo>
                  <a:lnTo>
                    <a:pt x="1121680" y="1348848"/>
                  </a:lnTo>
                  <a:lnTo>
                    <a:pt x="1133774" y="1449988"/>
                  </a:lnTo>
                  <a:lnTo>
                    <a:pt x="1142108" y="1551507"/>
                  </a:lnTo>
                  <a:lnTo>
                    <a:pt x="1147186" y="1653348"/>
                  </a:lnTo>
                  <a:lnTo>
                    <a:pt x="1149515" y="1755453"/>
                  </a:lnTo>
                  <a:lnTo>
                    <a:pt x="1148963" y="1908985"/>
                  </a:lnTo>
                  <a:lnTo>
                    <a:pt x="1131386" y="2472858"/>
                  </a:lnTo>
                  <a:lnTo>
                    <a:pt x="1129881" y="2626050"/>
                  </a:lnTo>
                  <a:lnTo>
                    <a:pt x="1131349" y="2727849"/>
                  </a:lnTo>
                  <a:lnTo>
                    <a:pt x="1138025" y="2883990"/>
                  </a:lnTo>
                  <a:lnTo>
                    <a:pt x="1145708" y="2989333"/>
                  </a:lnTo>
                  <a:lnTo>
                    <a:pt x="1150916" y="3041874"/>
                  </a:lnTo>
                  <a:lnTo>
                    <a:pt x="1157229" y="3094262"/>
                  </a:lnTo>
                  <a:lnTo>
                    <a:pt x="1164793" y="3146449"/>
                  </a:lnTo>
                  <a:lnTo>
                    <a:pt x="1173755" y="3198384"/>
                  </a:lnTo>
                  <a:lnTo>
                    <a:pt x="1190438" y="3259523"/>
                  </a:lnTo>
                  <a:lnTo>
                    <a:pt x="1193314" y="3293945"/>
                  </a:lnTo>
                  <a:lnTo>
                    <a:pt x="1180177" y="3312844"/>
                  </a:lnTo>
                  <a:lnTo>
                    <a:pt x="1152481" y="3319059"/>
                  </a:lnTo>
                  <a:lnTo>
                    <a:pt x="1163921" y="3606914"/>
                  </a:lnTo>
                  <a:lnTo>
                    <a:pt x="1167860" y="3641994"/>
                  </a:lnTo>
                  <a:lnTo>
                    <a:pt x="1168295" y="3662898"/>
                  </a:lnTo>
                  <a:lnTo>
                    <a:pt x="1164122" y="3675871"/>
                  </a:lnTo>
                  <a:lnTo>
                    <a:pt x="1146736" y="3679150"/>
                  </a:lnTo>
                  <a:lnTo>
                    <a:pt x="1116406" y="3678502"/>
                  </a:lnTo>
                  <a:lnTo>
                    <a:pt x="1085097" y="3676689"/>
                  </a:lnTo>
                  <a:lnTo>
                    <a:pt x="1064777" y="3676472"/>
                  </a:lnTo>
                  <a:lnTo>
                    <a:pt x="1013283" y="3685758"/>
                  </a:lnTo>
                  <a:lnTo>
                    <a:pt x="962348" y="3699036"/>
                  </a:lnTo>
                  <a:lnTo>
                    <a:pt x="911952" y="3715008"/>
                  </a:lnTo>
                  <a:lnTo>
                    <a:pt x="812702" y="3749840"/>
                  </a:lnTo>
                  <a:lnTo>
                    <a:pt x="733231" y="3780743"/>
                  </a:lnTo>
                  <a:lnTo>
                    <a:pt x="681892" y="3799508"/>
                  </a:lnTo>
                  <a:lnTo>
                    <a:pt x="628328" y="3815769"/>
                  </a:lnTo>
                  <a:lnTo>
                    <a:pt x="576670" y="3825993"/>
                  </a:lnTo>
                  <a:lnTo>
                    <a:pt x="531050" y="3826643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503" y="4977762"/>
              <a:ext cx="537845" cy="689610"/>
            </a:xfrm>
            <a:custGeom>
              <a:avLst/>
              <a:gdLst/>
              <a:ahLst/>
              <a:cxnLst/>
              <a:rect l="l" t="t" r="r" b="b"/>
              <a:pathLst>
                <a:path w="537844" h="689610">
                  <a:moveTo>
                    <a:pt x="353175" y="689094"/>
                  </a:moveTo>
                  <a:lnTo>
                    <a:pt x="258773" y="687387"/>
                  </a:lnTo>
                  <a:lnTo>
                    <a:pt x="185443" y="633041"/>
                  </a:lnTo>
                  <a:lnTo>
                    <a:pt x="187870" y="605547"/>
                  </a:lnTo>
                  <a:lnTo>
                    <a:pt x="213723" y="501172"/>
                  </a:lnTo>
                  <a:lnTo>
                    <a:pt x="217956" y="459245"/>
                  </a:lnTo>
                  <a:lnTo>
                    <a:pt x="160828" y="458771"/>
                  </a:lnTo>
                  <a:lnTo>
                    <a:pt x="114783" y="438529"/>
                  </a:lnTo>
                  <a:lnTo>
                    <a:pt x="76763" y="405040"/>
                  </a:lnTo>
                  <a:lnTo>
                    <a:pt x="46923" y="364221"/>
                  </a:lnTo>
                  <a:lnTo>
                    <a:pt x="25417" y="321993"/>
                  </a:lnTo>
                  <a:lnTo>
                    <a:pt x="12401" y="284275"/>
                  </a:lnTo>
                  <a:lnTo>
                    <a:pt x="8027" y="256985"/>
                  </a:lnTo>
                  <a:lnTo>
                    <a:pt x="15077" y="200481"/>
                  </a:lnTo>
                  <a:lnTo>
                    <a:pt x="16014" y="162805"/>
                  </a:lnTo>
                  <a:lnTo>
                    <a:pt x="6067" y="128564"/>
                  </a:lnTo>
                  <a:lnTo>
                    <a:pt x="0" y="91608"/>
                  </a:lnTo>
                  <a:lnTo>
                    <a:pt x="324125" y="0"/>
                  </a:lnTo>
                  <a:lnTo>
                    <a:pt x="377802" y="9698"/>
                  </a:lnTo>
                  <a:lnTo>
                    <a:pt x="413773" y="30780"/>
                  </a:lnTo>
                  <a:lnTo>
                    <a:pt x="445198" y="100856"/>
                  </a:lnTo>
                  <a:lnTo>
                    <a:pt x="446951" y="146734"/>
                  </a:lnTo>
                  <a:lnTo>
                    <a:pt x="472499" y="119303"/>
                  </a:lnTo>
                  <a:lnTo>
                    <a:pt x="500956" y="107123"/>
                  </a:lnTo>
                  <a:lnTo>
                    <a:pt x="525069" y="112167"/>
                  </a:lnTo>
                  <a:lnTo>
                    <a:pt x="537582" y="136406"/>
                  </a:lnTo>
                  <a:lnTo>
                    <a:pt x="531244" y="181814"/>
                  </a:lnTo>
                  <a:lnTo>
                    <a:pt x="514808" y="218209"/>
                  </a:lnTo>
                  <a:lnTo>
                    <a:pt x="491581" y="249718"/>
                  </a:lnTo>
                  <a:lnTo>
                    <a:pt x="463198" y="277093"/>
                  </a:lnTo>
                  <a:lnTo>
                    <a:pt x="431297" y="301085"/>
                  </a:lnTo>
                  <a:lnTo>
                    <a:pt x="438525" y="406791"/>
                  </a:lnTo>
                  <a:lnTo>
                    <a:pt x="451492" y="522665"/>
                  </a:lnTo>
                  <a:lnTo>
                    <a:pt x="469429" y="654490"/>
                  </a:lnTo>
                  <a:lnTo>
                    <a:pt x="434708" y="668137"/>
                  </a:lnTo>
                  <a:lnTo>
                    <a:pt x="353175" y="689094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0185" y="6769842"/>
              <a:ext cx="1309370" cy="2166620"/>
            </a:xfrm>
            <a:custGeom>
              <a:avLst/>
              <a:gdLst/>
              <a:ahLst/>
              <a:cxnLst/>
              <a:rect l="l" t="t" r="r" b="b"/>
              <a:pathLst>
                <a:path w="1309370" h="2166620">
                  <a:moveTo>
                    <a:pt x="1250437" y="2166292"/>
                  </a:moveTo>
                  <a:lnTo>
                    <a:pt x="1227385" y="2120904"/>
                  </a:lnTo>
                  <a:lnTo>
                    <a:pt x="1216509" y="2082961"/>
                  </a:lnTo>
                  <a:lnTo>
                    <a:pt x="1195140" y="1995516"/>
                  </a:lnTo>
                  <a:lnTo>
                    <a:pt x="1192376" y="1955030"/>
                  </a:lnTo>
                  <a:lnTo>
                    <a:pt x="1189802" y="1790016"/>
                  </a:lnTo>
                  <a:lnTo>
                    <a:pt x="1198310" y="475302"/>
                  </a:lnTo>
                  <a:lnTo>
                    <a:pt x="1197757" y="461049"/>
                  </a:lnTo>
                  <a:lnTo>
                    <a:pt x="112390" y="90205"/>
                  </a:lnTo>
                  <a:lnTo>
                    <a:pt x="105767" y="540230"/>
                  </a:lnTo>
                  <a:lnTo>
                    <a:pt x="0" y="550052"/>
                  </a:lnTo>
                  <a:lnTo>
                    <a:pt x="17059" y="0"/>
                  </a:lnTo>
                  <a:lnTo>
                    <a:pt x="33199" y="835"/>
                  </a:lnTo>
                  <a:lnTo>
                    <a:pt x="55500" y="4075"/>
                  </a:lnTo>
                  <a:lnTo>
                    <a:pt x="116794" y="17077"/>
                  </a:lnTo>
                  <a:lnTo>
                    <a:pt x="197364" y="37632"/>
                  </a:lnTo>
                  <a:lnTo>
                    <a:pt x="402023" y="95900"/>
                  </a:lnTo>
                  <a:lnTo>
                    <a:pt x="1106635" y="309001"/>
                  </a:lnTo>
                  <a:lnTo>
                    <a:pt x="1240320" y="346766"/>
                  </a:lnTo>
                  <a:lnTo>
                    <a:pt x="1307338" y="363628"/>
                  </a:lnTo>
                  <a:lnTo>
                    <a:pt x="1308921" y="396789"/>
                  </a:lnTo>
                  <a:lnTo>
                    <a:pt x="1299823" y="1207859"/>
                  </a:lnTo>
                  <a:lnTo>
                    <a:pt x="1283215" y="1864812"/>
                  </a:lnTo>
                  <a:lnTo>
                    <a:pt x="1275419" y="2041987"/>
                  </a:lnTo>
                  <a:lnTo>
                    <a:pt x="1269406" y="2118223"/>
                  </a:lnTo>
                  <a:lnTo>
                    <a:pt x="1260868" y="2157899"/>
                  </a:lnTo>
                  <a:lnTo>
                    <a:pt x="1250437" y="2166292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0386" y="5512977"/>
              <a:ext cx="1131570" cy="1573530"/>
            </a:xfrm>
            <a:custGeom>
              <a:avLst/>
              <a:gdLst/>
              <a:ahLst/>
              <a:cxnLst/>
              <a:rect l="l" t="t" r="r" b="b"/>
              <a:pathLst>
                <a:path w="1131570" h="1573529">
                  <a:moveTo>
                    <a:pt x="269835" y="1437476"/>
                  </a:moveTo>
                  <a:lnTo>
                    <a:pt x="500" y="1387562"/>
                  </a:lnTo>
                  <a:lnTo>
                    <a:pt x="0" y="1379016"/>
                  </a:lnTo>
                  <a:lnTo>
                    <a:pt x="1986" y="1355512"/>
                  </a:lnTo>
                  <a:lnTo>
                    <a:pt x="12191" y="1272124"/>
                  </a:lnTo>
                  <a:lnTo>
                    <a:pt x="19797" y="1216484"/>
                  </a:lnTo>
                  <a:lnTo>
                    <a:pt x="28662" y="1154375"/>
                  </a:lnTo>
                  <a:lnTo>
                    <a:pt x="38480" y="1087921"/>
                  </a:lnTo>
                  <a:lnTo>
                    <a:pt x="48943" y="1019243"/>
                  </a:lnTo>
                  <a:lnTo>
                    <a:pt x="59746" y="950463"/>
                  </a:lnTo>
                  <a:lnTo>
                    <a:pt x="70580" y="883704"/>
                  </a:lnTo>
                  <a:lnTo>
                    <a:pt x="81140" y="821088"/>
                  </a:lnTo>
                  <a:lnTo>
                    <a:pt x="91119" y="764736"/>
                  </a:lnTo>
                  <a:lnTo>
                    <a:pt x="100209" y="716772"/>
                  </a:lnTo>
                  <a:lnTo>
                    <a:pt x="108103" y="679317"/>
                  </a:lnTo>
                  <a:lnTo>
                    <a:pt x="124281" y="624985"/>
                  </a:lnTo>
                  <a:lnTo>
                    <a:pt x="138484" y="584045"/>
                  </a:lnTo>
                  <a:lnTo>
                    <a:pt x="155549" y="535375"/>
                  </a:lnTo>
                  <a:lnTo>
                    <a:pt x="174589" y="480776"/>
                  </a:lnTo>
                  <a:lnTo>
                    <a:pt x="194273" y="423317"/>
                  </a:lnTo>
                  <a:lnTo>
                    <a:pt x="213378" y="365749"/>
                  </a:lnTo>
                  <a:lnTo>
                    <a:pt x="230685" y="310825"/>
                  </a:lnTo>
                  <a:lnTo>
                    <a:pt x="244971" y="261297"/>
                  </a:lnTo>
                  <a:lnTo>
                    <a:pt x="255016" y="219916"/>
                  </a:lnTo>
                  <a:lnTo>
                    <a:pt x="260744" y="168530"/>
                  </a:lnTo>
                  <a:lnTo>
                    <a:pt x="261080" y="147138"/>
                  </a:lnTo>
                  <a:lnTo>
                    <a:pt x="259571" y="125896"/>
                  </a:lnTo>
                  <a:lnTo>
                    <a:pt x="246915" y="85936"/>
                  </a:lnTo>
                  <a:lnTo>
                    <a:pt x="232305" y="74172"/>
                  </a:lnTo>
                  <a:lnTo>
                    <a:pt x="258395" y="54326"/>
                  </a:lnTo>
                  <a:lnTo>
                    <a:pt x="303220" y="42565"/>
                  </a:lnTo>
                  <a:lnTo>
                    <a:pt x="348609" y="32401"/>
                  </a:lnTo>
                  <a:lnTo>
                    <a:pt x="394148" y="22726"/>
                  </a:lnTo>
                  <a:lnTo>
                    <a:pt x="439424" y="12431"/>
                  </a:lnTo>
                  <a:lnTo>
                    <a:pt x="468274" y="3385"/>
                  </a:lnTo>
                  <a:lnTo>
                    <a:pt x="485371" y="0"/>
                  </a:lnTo>
                  <a:lnTo>
                    <a:pt x="497425" y="2007"/>
                  </a:lnTo>
                  <a:lnTo>
                    <a:pt x="498617" y="6693"/>
                  </a:lnTo>
                  <a:lnTo>
                    <a:pt x="497475" y="14536"/>
                  </a:lnTo>
                  <a:lnTo>
                    <a:pt x="495456" y="22726"/>
                  </a:lnTo>
                  <a:lnTo>
                    <a:pt x="494214" y="27666"/>
                  </a:lnTo>
                  <a:lnTo>
                    <a:pt x="457038" y="260211"/>
                  </a:lnTo>
                  <a:lnTo>
                    <a:pt x="366667" y="828253"/>
                  </a:lnTo>
                  <a:lnTo>
                    <a:pt x="269835" y="1437476"/>
                  </a:lnTo>
                  <a:close/>
                </a:path>
                <a:path w="1131570" h="1573529">
                  <a:moveTo>
                    <a:pt x="1044725" y="1573185"/>
                  </a:moveTo>
                  <a:lnTo>
                    <a:pt x="409319" y="1467545"/>
                  </a:lnTo>
                  <a:lnTo>
                    <a:pt x="408510" y="1464902"/>
                  </a:lnTo>
                  <a:lnTo>
                    <a:pt x="410637" y="1451581"/>
                  </a:lnTo>
                  <a:lnTo>
                    <a:pt x="422722" y="1396613"/>
                  </a:lnTo>
                  <a:lnTo>
                    <a:pt x="432193" y="1356823"/>
                  </a:lnTo>
                  <a:lnTo>
                    <a:pt x="443623" y="1310067"/>
                  </a:lnTo>
                  <a:lnTo>
                    <a:pt x="456769" y="1257274"/>
                  </a:lnTo>
                  <a:lnTo>
                    <a:pt x="471387" y="1199371"/>
                  </a:lnTo>
                  <a:lnTo>
                    <a:pt x="487232" y="1137287"/>
                  </a:lnTo>
                  <a:lnTo>
                    <a:pt x="504062" y="1071950"/>
                  </a:lnTo>
                  <a:lnTo>
                    <a:pt x="521631" y="1004289"/>
                  </a:lnTo>
                  <a:lnTo>
                    <a:pt x="539697" y="935232"/>
                  </a:lnTo>
                  <a:lnTo>
                    <a:pt x="558014" y="865708"/>
                  </a:lnTo>
                  <a:lnTo>
                    <a:pt x="576339" y="796643"/>
                  </a:lnTo>
                  <a:lnTo>
                    <a:pt x="594429" y="728968"/>
                  </a:lnTo>
                  <a:lnTo>
                    <a:pt x="612038" y="663610"/>
                  </a:lnTo>
                  <a:lnTo>
                    <a:pt x="628923" y="601498"/>
                  </a:lnTo>
                  <a:lnTo>
                    <a:pt x="644840" y="543559"/>
                  </a:lnTo>
                  <a:lnTo>
                    <a:pt x="659545" y="490723"/>
                  </a:lnTo>
                  <a:lnTo>
                    <a:pt x="672794" y="443917"/>
                  </a:lnTo>
                  <a:lnTo>
                    <a:pt x="684343" y="404070"/>
                  </a:lnTo>
                  <a:lnTo>
                    <a:pt x="701365" y="348967"/>
                  </a:lnTo>
                  <a:lnTo>
                    <a:pt x="706350" y="335567"/>
                  </a:lnTo>
                  <a:lnTo>
                    <a:pt x="725191" y="258100"/>
                  </a:lnTo>
                  <a:lnTo>
                    <a:pt x="738462" y="150019"/>
                  </a:lnTo>
                  <a:lnTo>
                    <a:pt x="746314" y="53929"/>
                  </a:lnTo>
                  <a:lnTo>
                    <a:pt x="748898" y="12431"/>
                  </a:lnTo>
                  <a:lnTo>
                    <a:pt x="767462" y="15626"/>
                  </a:lnTo>
                  <a:lnTo>
                    <a:pt x="843029" y="45356"/>
                  </a:lnTo>
                  <a:lnTo>
                    <a:pt x="892045" y="69862"/>
                  </a:lnTo>
                  <a:lnTo>
                    <a:pt x="943225" y="99442"/>
                  </a:lnTo>
                  <a:lnTo>
                    <a:pt x="992575" y="133081"/>
                  </a:lnTo>
                  <a:lnTo>
                    <a:pt x="1036102" y="169764"/>
                  </a:lnTo>
                  <a:lnTo>
                    <a:pt x="1069812" y="208477"/>
                  </a:lnTo>
                  <a:lnTo>
                    <a:pt x="1073632" y="214990"/>
                  </a:lnTo>
                  <a:lnTo>
                    <a:pt x="975541" y="214990"/>
                  </a:lnTo>
                  <a:lnTo>
                    <a:pt x="947049" y="216488"/>
                  </a:lnTo>
                  <a:lnTo>
                    <a:pt x="886449" y="248917"/>
                  </a:lnTo>
                  <a:lnTo>
                    <a:pt x="855854" y="279955"/>
                  </a:lnTo>
                  <a:lnTo>
                    <a:pt x="826072" y="320945"/>
                  </a:lnTo>
                  <a:lnTo>
                    <a:pt x="797861" y="371938"/>
                  </a:lnTo>
                  <a:lnTo>
                    <a:pt x="771978" y="432989"/>
                  </a:lnTo>
                  <a:lnTo>
                    <a:pt x="757158" y="476817"/>
                  </a:lnTo>
                  <a:lnTo>
                    <a:pt x="741840" y="528441"/>
                  </a:lnTo>
                  <a:lnTo>
                    <a:pt x="726822" y="584362"/>
                  </a:lnTo>
                  <a:lnTo>
                    <a:pt x="713218" y="639813"/>
                  </a:lnTo>
                  <a:lnTo>
                    <a:pt x="701670" y="691931"/>
                  </a:lnTo>
                  <a:lnTo>
                    <a:pt x="693134" y="736584"/>
                  </a:lnTo>
                  <a:lnTo>
                    <a:pt x="688488" y="769956"/>
                  </a:lnTo>
                  <a:lnTo>
                    <a:pt x="699469" y="777017"/>
                  </a:lnTo>
                  <a:lnTo>
                    <a:pt x="773069" y="803543"/>
                  </a:lnTo>
                  <a:lnTo>
                    <a:pt x="824987" y="816863"/>
                  </a:lnTo>
                  <a:lnTo>
                    <a:pt x="879850" y="826123"/>
                  </a:lnTo>
                  <a:lnTo>
                    <a:pt x="932307" y="828251"/>
                  </a:lnTo>
                  <a:lnTo>
                    <a:pt x="1089619" y="828251"/>
                  </a:lnTo>
                  <a:lnTo>
                    <a:pt x="1078151" y="878133"/>
                  </a:lnTo>
                  <a:lnTo>
                    <a:pt x="1066048" y="925758"/>
                  </a:lnTo>
                  <a:lnTo>
                    <a:pt x="1053556" y="970613"/>
                  </a:lnTo>
                  <a:lnTo>
                    <a:pt x="1028214" y="1147049"/>
                  </a:lnTo>
                  <a:lnTo>
                    <a:pt x="1027841" y="1345041"/>
                  </a:lnTo>
                  <a:lnTo>
                    <a:pt x="1038118" y="1506461"/>
                  </a:lnTo>
                  <a:lnTo>
                    <a:pt x="1044725" y="1573185"/>
                  </a:lnTo>
                  <a:close/>
                </a:path>
                <a:path w="1131570" h="1573529">
                  <a:moveTo>
                    <a:pt x="231301" y="74973"/>
                  </a:moveTo>
                  <a:lnTo>
                    <a:pt x="230699" y="74172"/>
                  </a:lnTo>
                  <a:lnTo>
                    <a:pt x="230699" y="73971"/>
                  </a:lnTo>
                  <a:lnTo>
                    <a:pt x="231903" y="73971"/>
                  </a:lnTo>
                  <a:lnTo>
                    <a:pt x="232305" y="74172"/>
                  </a:lnTo>
                  <a:lnTo>
                    <a:pt x="231301" y="74973"/>
                  </a:lnTo>
                  <a:close/>
                </a:path>
                <a:path w="1131570" h="1573529">
                  <a:moveTo>
                    <a:pt x="1089619" y="828251"/>
                  </a:moveTo>
                  <a:lnTo>
                    <a:pt x="932307" y="828251"/>
                  </a:lnTo>
                  <a:lnTo>
                    <a:pt x="977007" y="820175"/>
                  </a:lnTo>
                  <a:lnTo>
                    <a:pt x="1008600" y="798822"/>
                  </a:lnTo>
                  <a:lnTo>
                    <a:pt x="1041570" y="730835"/>
                  </a:lnTo>
                  <a:lnTo>
                    <a:pt x="1054614" y="683801"/>
                  </a:lnTo>
                  <a:lnTo>
                    <a:pt x="1065051" y="630855"/>
                  </a:lnTo>
                  <a:lnTo>
                    <a:pt x="1072647" y="574085"/>
                  </a:lnTo>
                  <a:lnTo>
                    <a:pt x="1077166" y="515577"/>
                  </a:lnTo>
                  <a:lnTo>
                    <a:pt x="1078373" y="457417"/>
                  </a:lnTo>
                  <a:lnTo>
                    <a:pt x="1076034" y="401693"/>
                  </a:lnTo>
                  <a:lnTo>
                    <a:pt x="1069913" y="350492"/>
                  </a:lnTo>
                  <a:lnTo>
                    <a:pt x="1059777" y="305899"/>
                  </a:lnTo>
                  <a:lnTo>
                    <a:pt x="1044692" y="268742"/>
                  </a:lnTo>
                  <a:lnTo>
                    <a:pt x="1001816" y="223236"/>
                  </a:lnTo>
                  <a:lnTo>
                    <a:pt x="975541" y="214990"/>
                  </a:lnTo>
                  <a:lnTo>
                    <a:pt x="1073632" y="214990"/>
                  </a:lnTo>
                  <a:lnTo>
                    <a:pt x="1104024" y="277739"/>
                  </a:lnTo>
                  <a:lnTo>
                    <a:pt x="1115659" y="318498"/>
                  </a:lnTo>
                  <a:lnTo>
                    <a:pt x="1123972" y="362657"/>
                  </a:lnTo>
                  <a:lnTo>
                    <a:pt x="1129207" y="409701"/>
                  </a:lnTo>
                  <a:lnTo>
                    <a:pt x="1131527" y="457417"/>
                  </a:lnTo>
                  <a:lnTo>
                    <a:pt x="1131423" y="510392"/>
                  </a:lnTo>
                  <a:lnTo>
                    <a:pt x="1128892" y="563010"/>
                  </a:lnTo>
                  <a:lnTo>
                    <a:pt x="1124261" y="616456"/>
                  </a:lnTo>
                  <a:lnTo>
                    <a:pt x="1117773" y="670218"/>
                  </a:lnTo>
                  <a:lnTo>
                    <a:pt x="1109674" y="723781"/>
                  </a:lnTo>
                  <a:lnTo>
                    <a:pt x="1100129" y="777017"/>
                  </a:lnTo>
                  <a:lnTo>
                    <a:pt x="1089619" y="828251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9054" y="6176892"/>
              <a:ext cx="1038225" cy="502920"/>
            </a:xfrm>
            <a:custGeom>
              <a:avLst/>
              <a:gdLst/>
              <a:ahLst/>
              <a:cxnLst/>
              <a:rect l="l" t="t" r="r" b="b"/>
              <a:pathLst>
                <a:path w="1038225" h="502920">
                  <a:moveTo>
                    <a:pt x="978797" y="502343"/>
                  </a:moveTo>
                  <a:lnTo>
                    <a:pt x="935171" y="476973"/>
                  </a:lnTo>
                  <a:lnTo>
                    <a:pt x="868941" y="445226"/>
                  </a:lnTo>
                  <a:lnTo>
                    <a:pt x="784460" y="417460"/>
                  </a:lnTo>
                  <a:lnTo>
                    <a:pt x="732191" y="407202"/>
                  </a:lnTo>
                  <a:lnTo>
                    <a:pt x="679245" y="400214"/>
                  </a:lnTo>
                  <a:lnTo>
                    <a:pt x="626976" y="395500"/>
                  </a:lnTo>
                  <a:lnTo>
                    <a:pt x="585548" y="392625"/>
                  </a:lnTo>
                  <a:lnTo>
                    <a:pt x="544063" y="390238"/>
                  </a:lnTo>
                  <a:lnTo>
                    <a:pt x="461000" y="386480"/>
                  </a:lnTo>
                  <a:lnTo>
                    <a:pt x="473435" y="338705"/>
                  </a:lnTo>
                  <a:lnTo>
                    <a:pt x="486091" y="290269"/>
                  </a:lnTo>
                  <a:lnTo>
                    <a:pt x="498895" y="241488"/>
                  </a:lnTo>
                  <a:lnTo>
                    <a:pt x="511772" y="192683"/>
                  </a:lnTo>
                  <a:lnTo>
                    <a:pt x="524715" y="143927"/>
                  </a:lnTo>
                  <a:lnTo>
                    <a:pt x="537453" y="96276"/>
                  </a:lnTo>
                  <a:lnTo>
                    <a:pt x="550109" y="49312"/>
                  </a:lnTo>
                  <a:lnTo>
                    <a:pt x="622162" y="59460"/>
                  </a:lnTo>
                  <a:lnTo>
                    <a:pt x="646243" y="63143"/>
                  </a:lnTo>
                  <a:lnTo>
                    <a:pt x="644110" y="75540"/>
                  </a:lnTo>
                  <a:lnTo>
                    <a:pt x="642279" y="86998"/>
                  </a:lnTo>
                  <a:lnTo>
                    <a:pt x="640824" y="97252"/>
                  </a:lnTo>
                  <a:lnTo>
                    <a:pt x="639820" y="106041"/>
                  </a:lnTo>
                  <a:lnTo>
                    <a:pt x="652805" y="114041"/>
                  </a:lnTo>
                  <a:lnTo>
                    <a:pt x="687812" y="127824"/>
                  </a:lnTo>
                  <a:lnTo>
                    <a:pt x="737891" y="143401"/>
                  </a:lnTo>
                  <a:lnTo>
                    <a:pt x="796090" y="156787"/>
                  </a:lnTo>
                  <a:lnTo>
                    <a:pt x="855458" y="163995"/>
                  </a:lnTo>
                  <a:lnTo>
                    <a:pt x="1000244" y="163995"/>
                  </a:lnTo>
                  <a:lnTo>
                    <a:pt x="1018043" y="170801"/>
                  </a:lnTo>
                  <a:lnTo>
                    <a:pt x="1037601" y="178807"/>
                  </a:lnTo>
                  <a:lnTo>
                    <a:pt x="1029780" y="212490"/>
                  </a:lnTo>
                  <a:lnTo>
                    <a:pt x="1021696" y="245158"/>
                  </a:lnTo>
                  <a:lnTo>
                    <a:pt x="1013386" y="276623"/>
                  </a:lnTo>
                  <a:lnTo>
                    <a:pt x="1004888" y="306698"/>
                  </a:lnTo>
                  <a:lnTo>
                    <a:pt x="994630" y="349643"/>
                  </a:lnTo>
                  <a:lnTo>
                    <a:pt x="987101" y="397379"/>
                  </a:lnTo>
                  <a:lnTo>
                    <a:pt x="981942" y="448687"/>
                  </a:lnTo>
                  <a:lnTo>
                    <a:pt x="978797" y="502343"/>
                  </a:lnTo>
                  <a:close/>
                </a:path>
                <a:path w="1038225" h="502920">
                  <a:moveTo>
                    <a:pt x="1000244" y="163995"/>
                  </a:moveTo>
                  <a:lnTo>
                    <a:pt x="855458" y="163995"/>
                  </a:lnTo>
                  <a:lnTo>
                    <a:pt x="909044" y="161037"/>
                  </a:lnTo>
                  <a:lnTo>
                    <a:pt x="949897" y="143927"/>
                  </a:lnTo>
                  <a:lnTo>
                    <a:pt x="954312" y="145531"/>
                  </a:lnTo>
                  <a:lnTo>
                    <a:pt x="956319" y="146333"/>
                  </a:lnTo>
                  <a:lnTo>
                    <a:pt x="977571" y="155240"/>
                  </a:lnTo>
                  <a:lnTo>
                    <a:pt x="1000244" y="163995"/>
                  </a:lnTo>
                  <a:close/>
                </a:path>
                <a:path w="1038225" h="502920">
                  <a:moveTo>
                    <a:pt x="283785" y="379263"/>
                  </a:moveTo>
                  <a:lnTo>
                    <a:pt x="171626" y="372921"/>
                  </a:lnTo>
                  <a:lnTo>
                    <a:pt x="134266" y="370042"/>
                  </a:lnTo>
                  <a:lnTo>
                    <a:pt x="105096" y="367283"/>
                  </a:lnTo>
                  <a:lnTo>
                    <a:pt x="17661" y="357614"/>
                  </a:lnTo>
                  <a:lnTo>
                    <a:pt x="16457" y="357614"/>
                  </a:lnTo>
                  <a:lnTo>
                    <a:pt x="8027" y="357413"/>
                  </a:lnTo>
                  <a:lnTo>
                    <a:pt x="0" y="357012"/>
                  </a:lnTo>
                  <a:lnTo>
                    <a:pt x="9998" y="293229"/>
                  </a:lnTo>
                  <a:lnTo>
                    <a:pt x="20049" y="231005"/>
                  </a:lnTo>
                  <a:lnTo>
                    <a:pt x="29911" y="172026"/>
                  </a:lnTo>
                  <a:lnTo>
                    <a:pt x="39341" y="117973"/>
                  </a:lnTo>
                  <a:lnTo>
                    <a:pt x="48096" y="70529"/>
                  </a:lnTo>
                  <a:lnTo>
                    <a:pt x="55936" y="31379"/>
                  </a:lnTo>
                  <a:lnTo>
                    <a:pt x="85421" y="147"/>
                  </a:lnTo>
                  <a:lnTo>
                    <a:pt x="89309" y="0"/>
                  </a:lnTo>
                  <a:lnTo>
                    <a:pt x="106350" y="175"/>
                  </a:lnTo>
                  <a:lnTo>
                    <a:pt x="157546" y="2205"/>
                  </a:lnTo>
                  <a:lnTo>
                    <a:pt x="203418" y="5528"/>
                  </a:lnTo>
                  <a:lnTo>
                    <a:pt x="249215" y="10148"/>
                  </a:lnTo>
                  <a:lnTo>
                    <a:pt x="294936" y="15707"/>
                  </a:lnTo>
                  <a:lnTo>
                    <a:pt x="340582" y="21849"/>
                  </a:lnTo>
                  <a:lnTo>
                    <a:pt x="283785" y="379263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0081" y="6082161"/>
              <a:ext cx="1483360" cy="1155065"/>
            </a:xfrm>
            <a:custGeom>
              <a:avLst/>
              <a:gdLst/>
              <a:ahLst/>
              <a:cxnLst/>
              <a:rect l="l" t="t" r="r" b="b"/>
              <a:pathLst>
                <a:path w="1483360" h="1155065">
                  <a:moveTo>
                    <a:pt x="898064" y="1154679"/>
                  </a:moveTo>
                  <a:lnTo>
                    <a:pt x="850903" y="1150683"/>
                  </a:lnTo>
                  <a:lnTo>
                    <a:pt x="797922" y="1139961"/>
                  </a:lnTo>
                  <a:lnTo>
                    <a:pt x="748370" y="1123124"/>
                  </a:lnTo>
                  <a:lnTo>
                    <a:pt x="711495" y="1100786"/>
                  </a:lnTo>
                  <a:lnTo>
                    <a:pt x="696545" y="1073559"/>
                  </a:lnTo>
                  <a:lnTo>
                    <a:pt x="710071" y="1047312"/>
                  </a:lnTo>
                  <a:lnTo>
                    <a:pt x="740473" y="1030762"/>
                  </a:lnTo>
                  <a:lnTo>
                    <a:pt x="769333" y="1013911"/>
                  </a:lnTo>
                  <a:lnTo>
                    <a:pt x="778229" y="986762"/>
                  </a:lnTo>
                  <a:lnTo>
                    <a:pt x="765726" y="956202"/>
                  </a:lnTo>
                  <a:lnTo>
                    <a:pt x="749705" y="945393"/>
                  </a:lnTo>
                  <a:lnTo>
                    <a:pt x="734399" y="938079"/>
                  </a:lnTo>
                  <a:lnTo>
                    <a:pt x="724041" y="918005"/>
                  </a:lnTo>
                  <a:lnTo>
                    <a:pt x="733392" y="888912"/>
                  </a:lnTo>
                  <a:lnTo>
                    <a:pt x="768262" y="872308"/>
                  </a:lnTo>
                  <a:lnTo>
                    <a:pt x="816117" y="862352"/>
                  </a:lnTo>
                  <a:lnTo>
                    <a:pt x="864426" y="853205"/>
                  </a:lnTo>
                  <a:lnTo>
                    <a:pt x="900654" y="839025"/>
                  </a:lnTo>
                  <a:lnTo>
                    <a:pt x="910072" y="826083"/>
                  </a:lnTo>
                  <a:lnTo>
                    <a:pt x="924023" y="799303"/>
                  </a:lnTo>
                  <a:lnTo>
                    <a:pt x="942983" y="761296"/>
                  </a:lnTo>
                  <a:lnTo>
                    <a:pt x="967430" y="714670"/>
                  </a:lnTo>
                  <a:lnTo>
                    <a:pt x="997843" y="662033"/>
                  </a:lnTo>
                  <a:lnTo>
                    <a:pt x="1034697" y="605996"/>
                  </a:lnTo>
                  <a:lnTo>
                    <a:pt x="1078471" y="549165"/>
                  </a:lnTo>
                  <a:lnTo>
                    <a:pt x="1150361" y="438166"/>
                  </a:lnTo>
                  <a:lnTo>
                    <a:pt x="1203831" y="318465"/>
                  </a:lnTo>
                  <a:lnTo>
                    <a:pt x="1237169" y="222706"/>
                  </a:lnTo>
                  <a:lnTo>
                    <a:pt x="1248662" y="183533"/>
                  </a:lnTo>
                  <a:lnTo>
                    <a:pt x="1254658" y="180770"/>
                  </a:lnTo>
                  <a:lnTo>
                    <a:pt x="1271190" y="174362"/>
                  </a:lnTo>
                  <a:lnTo>
                    <a:pt x="1296077" y="167127"/>
                  </a:lnTo>
                  <a:lnTo>
                    <a:pt x="1327134" y="161883"/>
                  </a:lnTo>
                  <a:lnTo>
                    <a:pt x="1375754" y="159962"/>
                  </a:lnTo>
                  <a:lnTo>
                    <a:pt x="1423045" y="165036"/>
                  </a:lnTo>
                  <a:lnTo>
                    <a:pt x="1461319" y="179289"/>
                  </a:lnTo>
                  <a:lnTo>
                    <a:pt x="1482888" y="204906"/>
                  </a:lnTo>
                  <a:lnTo>
                    <a:pt x="1480065" y="244071"/>
                  </a:lnTo>
                  <a:lnTo>
                    <a:pt x="1457153" y="297194"/>
                  </a:lnTo>
                  <a:lnTo>
                    <a:pt x="1429113" y="351612"/>
                  </a:lnTo>
                  <a:lnTo>
                    <a:pt x="1398063" y="405499"/>
                  </a:lnTo>
                  <a:lnTo>
                    <a:pt x="1366120" y="457030"/>
                  </a:lnTo>
                  <a:lnTo>
                    <a:pt x="1335399" y="504380"/>
                  </a:lnTo>
                  <a:lnTo>
                    <a:pt x="1308018" y="545723"/>
                  </a:lnTo>
                  <a:lnTo>
                    <a:pt x="1286093" y="579234"/>
                  </a:lnTo>
                  <a:lnTo>
                    <a:pt x="1271742" y="603088"/>
                  </a:lnTo>
                  <a:lnTo>
                    <a:pt x="1236525" y="664307"/>
                  </a:lnTo>
                  <a:lnTo>
                    <a:pt x="1200021" y="721041"/>
                  </a:lnTo>
                  <a:lnTo>
                    <a:pt x="1163899" y="772565"/>
                  </a:lnTo>
                  <a:lnTo>
                    <a:pt x="1129824" y="818153"/>
                  </a:lnTo>
                  <a:lnTo>
                    <a:pt x="1099466" y="857079"/>
                  </a:lnTo>
                  <a:lnTo>
                    <a:pt x="1074492" y="888616"/>
                  </a:lnTo>
                  <a:lnTo>
                    <a:pt x="1056568" y="912040"/>
                  </a:lnTo>
                  <a:lnTo>
                    <a:pt x="1047363" y="926625"/>
                  </a:lnTo>
                  <a:lnTo>
                    <a:pt x="1034500" y="963413"/>
                  </a:lnTo>
                  <a:lnTo>
                    <a:pt x="1021927" y="1007245"/>
                  </a:lnTo>
                  <a:lnTo>
                    <a:pt x="1007425" y="1053038"/>
                  </a:lnTo>
                  <a:lnTo>
                    <a:pt x="988775" y="1095706"/>
                  </a:lnTo>
                  <a:lnTo>
                    <a:pt x="963758" y="1130167"/>
                  </a:lnTo>
                  <a:lnTo>
                    <a:pt x="930156" y="1151337"/>
                  </a:lnTo>
                  <a:lnTo>
                    <a:pt x="898064" y="1154679"/>
                  </a:lnTo>
                  <a:close/>
                </a:path>
                <a:path w="1483360" h="1155065">
                  <a:moveTo>
                    <a:pt x="114977" y="920411"/>
                  </a:moveTo>
                  <a:lnTo>
                    <a:pt x="74530" y="907851"/>
                  </a:lnTo>
                  <a:lnTo>
                    <a:pt x="17529" y="842640"/>
                  </a:lnTo>
                  <a:lnTo>
                    <a:pt x="0" y="777178"/>
                  </a:lnTo>
                  <a:lnTo>
                    <a:pt x="19194" y="738396"/>
                  </a:lnTo>
                  <a:lnTo>
                    <a:pt x="46502" y="696635"/>
                  </a:lnTo>
                  <a:lnTo>
                    <a:pt x="70121" y="658990"/>
                  </a:lnTo>
                  <a:lnTo>
                    <a:pt x="94719" y="622510"/>
                  </a:lnTo>
                  <a:lnTo>
                    <a:pt x="124961" y="584245"/>
                  </a:lnTo>
                  <a:lnTo>
                    <a:pt x="185120" y="479679"/>
                  </a:lnTo>
                  <a:lnTo>
                    <a:pt x="289683" y="281882"/>
                  </a:lnTo>
                  <a:lnTo>
                    <a:pt x="388903" y="90286"/>
                  </a:lnTo>
                  <a:lnTo>
                    <a:pt x="433031" y="4325"/>
                  </a:lnTo>
                  <a:lnTo>
                    <a:pt x="483870" y="0"/>
                  </a:lnTo>
                  <a:lnTo>
                    <a:pt x="529545" y="3930"/>
                  </a:lnTo>
                  <a:lnTo>
                    <a:pt x="570192" y="15856"/>
                  </a:lnTo>
                  <a:lnTo>
                    <a:pt x="605945" y="35519"/>
                  </a:lnTo>
                  <a:lnTo>
                    <a:pt x="636939" y="62657"/>
                  </a:lnTo>
                  <a:lnTo>
                    <a:pt x="608446" y="109875"/>
                  </a:lnTo>
                  <a:lnTo>
                    <a:pt x="580996" y="152878"/>
                  </a:lnTo>
                  <a:lnTo>
                    <a:pt x="553123" y="193130"/>
                  </a:lnTo>
                  <a:lnTo>
                    <a:pt x="523359" y="232095"/>
                  </a:lnTo>
                  <a:lnTo>
                    <a:pt x="490240" y="271239"/>
                  </a:lnTo>
                  <a:lnTo>
                    <a:pt x="452298" y="312025"/>
                  </a:lnTo>
                  <a:lnTo>
                    <a:pt x="429442" y="340028"/>
                  </a:lnTo>
                  <a:lnTo>
                    <a:pt x="409737" y="372140"/>
                  </a:lnTo>
                  <a:lnTo>
                    <a:pt x="391068" y="408090"/>
                  </a:lnTo>
                  <a:lnTo>
                    <a:pt x="371317" y="447609"/>
                  </a:lnTo>
                  <a:lnTo>
                    <a:pt x="348367" y="490426"/>
                  </a:lnTo>
                  <a:lnTo>
                    <a:pt x="320101" y="536270"/>
                  </a:lnTo>
                  <a:lnTo>
                    <a:pt x="284404" y="584873"/>
                  </a:lnTo>
                  <a:lnTo>
                    <a:pt x="239158" y="635963"/>
                  </a:lnTo>
                  <a:lnTo>
                    <a:pt x="233554" y="671807"/>
                  </a:lnTo>
                  <a:lnTo>
                    <a:pt x="256041" y="715694"/>
                  </a:lnTo>
                  <a:lnTo>
                    <a:pt x="284738" y="754696"/>
                  </a:lnTo>
                  <a:lnTo>
                    <a:pt x="297761" y="775882"/>
                  </a:lnTo>
                  <a:lnTo>
                    <a:pt x="289178" y="798480"/>
                  </a:lnTo>
                  <a:lnTo>
                    <a:pt x="279372" y="802868"/>
                  </a:lnTo>
                  <a:lnTo>
                    <a:pt x="264261" y="803084"/>
                  </a:lnTo>
                  <a:lnTo>
                    <a:pt x="239760" y="813166"/>
                  </a:lnTo>
                  <a:lnTo>
                    <a:pt x="223773" y="832304"/>
                  </a:lnTo>
                  <a:lnTo>
                    <a:pt x="217382" y="856214"/>
                  </a:lnTo>
                  <a:lnTo>
                    <a:pt x="211593" y="880651"/>
                  </a:lnTo>
                  <a:lnTo>
                    <a:pt x="197413" y="901367"/>
                  </a:lnTo>
                  <a:lnTo>
                    <a:pt x="158810" y="919139"/>
                  </a:lnTo>
                  <a:lnTo>
                    <a:pt x="114977" y="920411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127" y="9016358"/>
              <a:ext cx="1456055" cy="927735"/>
            </a:xfrm>
            <a:custGeom>
              <a:avLst/>
              <a:gdLst/>
              <a:ahLst/>
              <a:cxnLst/>
              <a:rect l="l" t="t" r="r" b="b"/>
              <a:pathLst>
                <a:path w="1456055" h="927734">
                  <a:moveTo>
                    <a:pt x="1287607" y="452831"/>
                  </a:moveTo>
                  <a:lnTo>
                    <a:pt x="1239854" y="444910"/>
                  </a:lnTo>
                  <a:lnTo>
                    <a:pt x="1203485" y="420000"/>
                  </a:lnTo>
                  <a:lnTo>
                    <a:pt x="1177173" y="382997"/>
                  </a:lnTo>
                  <a:lnTo>
                    <a:pt x="1159592" y="338793"/>
                  </a:lnTo>
                  <a:lnTo>
                    <a:pt x="1149414" y="292285"/>
                  </a:lnTo>
                  <a:lnTo>
                    <a:pt x="1145313" y="248365"/>
                  </a:lnTo>
                  <a:lnTo>
                    <a:pt x="1144761" y="203287"/>
                  </a:lnTo>
                  <a:lnTo>
                    <a:pt x="1145256" y="180796"/>
                  </a:lnTo>
                  <a:lnTo>
                    <a:pt x="1146316" y="158360"/>
                  </a:lnTo>
                  <a:lnTo>
                    <a:pt x="1149370" y="143727"/>
                  </a:lnTo>
                  <a:lnTo>
                    <a:pt x="1154344" y="126989"/>
                  </a:lnTo>
                  <a:lnTo>
                    <a:pt x="1156759" y="114610"/>
                  </a:lnTo>
                  <a:lnTo>
                    <a:pt x="1152136" y="113057"/>
                  </a:lnTo>
                  <a:lnTo>
                    <a:pt x="1410433" y="0"/>
                  </a:lnTo>
                  <a:lnTo>
                    <a:pt x="1429579" y="27340"/>
                  </a:lnTo>
                  <a:lnTo>
                    <a:pt x="1443477" y="61765"/>
                  </a:lnTo>
                  <a:lnTo>
                    <a:pt x="1452259" y="101682"/>
                  </a:lnTo>
                  <a:lnTo>
                    <a:pt x="1456056" y="145501"/>
                  </a:lnTo>
                  <a:lnTo>
                    <a:pt x="1454999" y="191629"/>
                  </a:lnTo>
                  <a:lnTo>
                    <a:pt x="1449220" y="238475"/>
                  </a:lnTo>
                  <a:lnTo>
                    <a:pt x="1438851" y="284448"/>
                  </a:lnTo>
                  <a:lnTo>
                    <a:pt x="1424024" y="327957"/>
                  </a:lnTo>
                  <a:lnTo>
                    <a:pt x="1404869" y="367409"/>
                  </a:lnTo>
                  <a:lnTo>
                    <a:pt x="1381518" y="401214"/>
                  </a:lnTo>
                  <a:lnTo>
                    <a:pt x="1354103" y="427781"/>
                  </a:lnTo>
                  <a:lnTo>
                    <a:pt x="1322755" y="445517"/>
                  </a:lnTo>
                  <a:lnTo>
                    <a:pt x="1287607" y="452831"/>
                  </a:lnTo>
                  <a:close/>
                </a:path>
                <a:path w="1456055" h="927734">
                  <a:moveTo>
                    <a:pt x="172065" y="927617"/>
                  </a:moveTo>
                  <a:lnTo>
                    <a:pt x="104910" y="903514"/>
                  </a:lnTo>
                  <a:lnTo>
                    <a:pt x="75212" y="879482"/>
                  </a:lnTo>
                  <a:lnTo>
                    <a:pt x="49562" y="848182"/>
                  </a:lnTo>
                  <a:lnTo>
                    <a:pt x="29056" y="810156"/>
                  </a:lnTo>
                  <a:lnTo>
                    <a:pt x="14788" y="765944"/>
                  </a:lnTo>
                  <a:lnTo>
                    <a:pt x="1241" y="687816"/>
                  </a:lnTo>
                  <a:lnTo>
                    <a:pt x="0" y="640896"/>
                  </a:lnTo>
                  <a:lnTo>
                    <a:pt x="12380" y="616002"/>
                  </a:lnTo>
                  <a:lnTo>
                    <a:pt x="353765" y="525396"/>
                  </a:lnTo>
                  <a:lnTo>
                    <a:pt x="367193" y="566085"/>
                  </a:lnTo>
                  <a:lnTo>
                    <a:pt x="374035" y="607358"/>
                  </a:lnTo>
                  <a:lnTo>
                    <a:pt x="375158" y="649344"/>
                  </a:lnTo>
                  <a:lnTo>
                    <a:pt x="371426" y="692176"/>
                  </a:lnTo>
                  <a:lnTo>
                    <a:pt x="358406" y="759253"/>
                  </a:lnTo>
                  <a:lnTo>
                    <a:pt x="334097" y="822873"/>
                  </a:lnTo>
                  <a:lnTo>
                    <a:pt x="306742" y="864841"/>
                  </a:lnTo>
                  <a:lnTo>
                    <a:pt x="275766" y="895758"/>
                  </a:lnTo>
                  <a:lnTo>
                    <a:pt x="242265" y="916166"/>
                  </a:lnTo>
                  <a:lnTo>
                    <a:pt x="172065" y="927617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3931" y="9102554"/>
              <a:ext cx="1219200" cy="814705"/>
            </a:xfrm>
            <a:custGeom>
              <a:avLst/>
              <a:gdLst/>
              <a:ahLst/>
              <a:cxnLst/>
              <a:rect l="l" t="t" r="r" b="b"/>
              <a:pathLst>
                <a:path w="1219200" h="814704">
                  <a:moveTo>
                    <a:pt x="1216219" y="351199"/>
                  </a:moveTo>
                  <a:lnTo>
                    <a:pt x="1158218" y="323862"/>
                  </a:lnTo>
                  <a:lnTo>
                    <a:pt x="1122694" y="268812"/>
                  </a:lnTo>
                  <a:lnTo>
                    <a:pt x="1109022" y="224210"/>
                  </a:lnTo>
                  <a:lnTo>
                    <a:pt x="1101220" y="176602"/>
                  </a:lnTo>
                  <a:lnTo>
                    <a:pt x="1098811" y="129494"/>
                  </a:lnTo>
                  <a:lnTo>
                    <a:pt x="1098836" y="117063"/>
                  </a:lnTo>
                  <a:lnTo>
                    <a:pt x="1101063" y="75039"/>
                  </a:lnTo>
                  <a:lnTo>
                    <a:pt x="1107921" y="29936"/>
                  </a:lnTo>
                  <a:lnTo>
                    <a:pt x="1115068" y="13230"/>
                  </a:lnTo>
                  <a:lnTo>
                    <a:pt x="1117075" y="8619"/>
                  </a:lnTo>
                  <a:lnTo>
                    <a:pt x="1117677" y="7416"/>
                  </a:lnTo>
                  <a:lnTo>
                    <a:pt x="1118078" y="6013"/>
                  </a:lnTo>
                  <a:lnTo>
                    <a:pt x="1117878" y="4610"/>
                  </a:lnTo>
                  <a:lnTo>
                    <a:pt x="1117276" y="3006"/>
                  </a:lnTo>
                  <a:lnTo>
                    <a:pt x="1118279" y="1002"/>
                  </a:lnTo>
                  <a:lnTo>
                    <a:pt x="1120085" y="601"/>
                  </a:lnTo>
                  <a:lnTo>
                    <a:pt x="1121691" y="0"/>
                  </a:lnTo>
                  <a:lnTo>
                    <a:pt x="1123698" y="1002"/>
                  </a:lnTo>
                  <a:lnTo>
                    <a:pt x="1124099" y="2806"/>
                  </a:lnTo>
                  <a:lnTo>
                    <a:pt x="1125103" y="5813"/>
                  </a:lnTo>
                  <a:lnTo>
                    <a:pt x="1124701" y="8619"/>
                  </a:lnTo>
                  <a:lnTo>
                    <a:pt x="1121691" y="15635"/>
                  </a:lnTo>
                  <a:lnTo>
                    <a:pt x="1117878" y="19644"/>
                  </a:lnTo>
                  <a:lnTo>
                    <a:pt x="1116874" y="24054"/>
                  </a:lnTo>
                  <a:lnTo>
                    <a:pt x="1111230" y="68280"/>
                  </a:lnTo>
                  <a:lnTo>
                    <a:pt x="1109778" y="105064"/>
                  </a:lnTo>
                  <a:lnTo>
                    <a:pt x="1109828" y="117129"/>
                  </a:lnTo>
                  <a:lnTo>
                    <a:pt x="1112139" y="163713"/>
                  </a:lnTo>
                  <a:lnTo>
                    <a:pt x="1120211" y="221554"/>
                  </a:lnTo>
                  <a:lnTo>
                    <a:pt x="1132729" y="265003"/>
                  </a:lnTo>
                  <a:lnTo>
                    <a:pt x="1164188" y="317021"/>
                  </a:lnTo>
                  <a:lnTo>
                    <a:pt x="1215215" y="343782"/>
                  </a:lnTo>
                  <a:lnTo>
                    <a:pt x="1217222" y="343983"/>
                  </a:lnTo>
                  <a:lnTo>
                    <a:pt x="1218627" y="345787"/>
                  </a:lnTo>
                  <a:lnTo>
                    <a:pt x="1218427" y="347791"/>
                  </a:lnTo>
                  <a:lnTo>
                    <a:pt x="1218025" y="349796"/>
                  </a:lnTo>
                  <a:lnTo>
                    <a:pt x="1216219" y="351199"/>
                  </a:lnTo>
                  <a:close/>
                </a:path>
                <a:path w="1219200" h="814704">
                  <a:moveTo>
                    <a:pt x="107119" y="814705"/>
                  </a:moveTo>
                  <a:lnTo>
                    <a:pt x="65424" y="797415"/>
                  </a:lnTo>
                  <a:lnTo>
                    <a:pt x="38707" y="766395"/>
                  </a:lnTo>
                  <a:lnTo>
                    <a:pt x="19063" y="724249"/>
                  </a:lnTo>
                  <a:lnTo>
                    <a:pt x="7944" y="682698"/>
                  </a:lnTo>
                  <a:lnTo>
                    <a:pt x="2406" y="641836"/>
                  </a:lnTo>
                  <a:lnTo>
                    <a:pt x="143" y="601519"/>
                  </a:lnTo>
                  <a:lnTo>
                    <a:pt x="0" y="588439"/>
                  </a:lnTo>
                  <a:lnTo>
                    <a:pt x="148" y="575341"/>
                  </a:lnTo>
                  <a:lnTo>
                    <a:pt x="3208" y="527400"/>
                  </a:lnTo>
                  <a:lnTo>
                    <a:pt x="6420" y="517177"/>
                  </a:lnTo>
                  <a:lnTo>
                    <a:pt x="6821" y="516175"/>
                  </a:lnTo>
                  <a:lnTo>
                    <a:pt x="7222" y="515373"/>
                  </a:lnTo>
                  <a:lnTo>
                    <a:pt x="7022" y="514972"/>
                  </a:lnTo>
                  <a:lnTo>
                    <a:pt x="5817" y="513569"/>
                  </a:lnTo>
                  <a:lnTo>
                    <a:pt x="6219" y="511564"/>
                  </a:lnTo>
                  <a:lnTo>
                    <a:pt x="7824" y="510362"/>
                  </a:lnTo>
                  <a:lnTo>
                    <a:pt x="9631" y="508958"/>
                  </a:lnTo>
                  <a:lnTo>
                    <a:pt x="11036" y="509359"/>
                  </a:lnTo>
                  <a:lnTo>
                    <a:pt x="11838" y="509760"/>
                  </a:lnTo>
                  <a:lnTo>
                    <a:pt x="13042" y="510161"/>
                  </a:lnTo>
                  <a:lnTo>
                    <a:pt x="14046" y="511163"/>
                  </a:lnTo>
                  <a:lnTo>
                    <a:pt x="14247" y="513168"/>
                  </a:lnTo>
                  <a:lnTo>
                    <a:pt x="14247" y="515574"/>
                  </a:lnTo>
                  <a:lnTo>
                    <a:pt x="11036" y="523993"/>
                  </a:lnTo>
                  <a:lnTo>
                    <a:pt x="10634" y="528002"/>
                  </a:lnTo>
                  <a:lnTo>
                    <a:pt x="10233" y="533815"/>
                  </a:lnTo>
                  <a:lnTo>
                    <a:pt x="10032" y="539428"/>
                  </a:lnTo>
                  <a:lnTo>
                    <a:pt x="9631" y="545241"/>
                  </a:lnTo>
                  <a:lnTo>
                    <a:pt x="9430" y="550854"/>
                  </a:lnTo>
                  <a:lnTo>
                    <a:pt x="9458" y="575360"/>
                  </a:lnTo>
                  <a:lnTo>
                    <a:pt x="9816" y="588640"/>
                  </a:lnTo>
                  <a:lnTo>
                    <a:pt x="12287" y="627673"/>
                  </a:lnTo>
                  <a:lnTo>
                    <a:pt x="17056" y="666517"/>
                  </a:lnTo>
                  <a:lnTo>
                    <a:pt x="25918" y="707533"/>
                  </a:lnTo>
                  <a:lnTo>
                    <a:pt x="47688" y="760181"/>
                  </a:lnTo>
                  <a:lnTo>
                    <a:pt x="71646" y="789998"/>
                  </a:lnTo>
                  <a:lnTo>
                    <a:pt x="108649" y="805835"/>
                  </a:lnTo>
                  <a:lnTo>
                    <a:pt x="145719" y="805835"/>
                  </a:lnTo>
                  <a:lnTo>
                    <a:pt x="131523" y="812017"/>
                  </a:lnTo>
                  <a:lnTo>
                    <a:pt x="107119" y="814705"/>
                  </a:lnTo>
                  <a:close/>
                </a:path>
                <a:path w="1219200" h="814704">
                  <a:moveTo>
                    <a:pt x="145719" y="805835"/>
                  </a:moveTo>
                  <a:lnTo>
                    <a:pt x="108649" y="805835"/>
                  </a:lnTo>
                  <a:lnTo>
                    <a:pt x="130491" y="803811"/>
                  </a:lnTo>
                  <a:lnTo>
                    <a:pt x="154534" y="794008"/>
                  </a:lnTo>
                  <a:lnTo>
                    <a:pt x="156139" y="793005"/>
                  </a:lnTo>
                  <a:lnTo>
                    <a:pt x="158548" y="793607"/>
                  </a:lnTo>
                  <a:lnTo>
                    <a:pt x="159350" y="795411"/>
                  </a:lnTo>
                  <a:lnTo>
                    <a:pt x="160555" y="797215"/>
                  </a:lnTo>
                  <a:lnTo>
                    <a:pt x="159752" y="799420"/>
                  </a:lnTo>
                  <a:lnTo>
                    <a:pt x="158146" y="800422"/>
                  </a:lnTo>
                  <a:lnTo>
                    <a:pt x="145719" y="805835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8604220"/>
              <a:ext cx="1513840" cy="1079500"/>
            </a:xfrm>
            <a:custGeom>
              <a:avLst/>
              <a:gdLst/>
              <a:ahLst/>
              <a:cxnLst/>
              <a:rect l="l" t="t" r="r" b="b"/>
              <a:pathLst>
                <a:path w="1513840" h="1079500">
                  <a:moveTo>
                    <a:pt x="108973" y="1079057"/>
                  </a:moveTo>
                  <a:lnTo>
                    <a:pt x="0" y="1033069"/>
                  </a:lnTo>
                  <a:lnTo>
                    <a:pt x="0" y="79800"/>
                  </a:lnTo>
                  <a:lnTo>
                    <a:pt x="1172464" y="0"/>
                  </a:lnTo>
                  <a:lnTo>
                    <a:pt x="1494984" y="177604"/>
                  </a:lnTo>
                  <a:lnTo>
                    <a:pt x="1513649" y="390489"/>
                  </a:lnTo>
                  <a:lnTo>
                    <a:pt x="108973" y="1079057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7166546"/>
              <a:ext cx="1243965" cy="2167890"/>
            </a:xfrm>
            <a:custGeom>
              <a:avLst/>
              <a:gdLst/>
              <a:ahLst/>
              <a:cxnLst/>
              <a:rect l="l" t="t" r="r" b="b"/>
              <a:pathLst>
                <a:path w="1243965" h="2167890">
                  <a:moveTo>
                    <a:pt x="194269" y="2167736"/>
                  </a:moveTo>
                  <a:lnTo>
                    <a:pt x="0" y="2070263"/>
                  </a:lnTo>
                  <a:lnTo>
                    <a:pt x="0" y="44199"/>
                  </a:lnTo>
                  <a:lnTo>
                    <a:pt x="208318" y="0"/>
                  </a:lnTo>
                  <a:lnTo>
                    <a:pt x="1136540" y="278834"/>
                  </a:lnTo>
                  <a:lnTo>
                    <a:pt x="1127709" y="629633"/>
                  </a:lnTo>
                  <a:lnTo>
                    <a:pt x="1243912" y="655091"/>
                  </a:lnTo>
                  <a:lnTo>
                    <a:pt x="1213005" y="1727333"/>
                  </a:lnTo>
                  <a:lnTo>
                    <a:pt x="194269" y="2167736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593" y="4685696"/>
              <a:ext cx="701434" cy="7583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903" y="6073382"/>
              <a:ext cx="1520605" cy="302694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8824521"/>
              <a:ext cx="1485900" cy="860425"/>
            </a:xfrm>
            <a:custGeom>
              <a:avLst/>
              <a:gdLst/>
              <a:ahLst/>
              <a:cxnLst/>
              <a:rect l="l" t="t" r="r" b="b"/>
              <a:pathLst>
                <a:path w="1485900" h="860425">
                  <a:moveTo>
                    <a:pt x="133923" y="615200"/>
                  </a:moveTo>
                  <a:lnTo>
                    <a:pt x="104758" y="615200"/>
                  </a:lnTo>
                  <a:lnTo>
                    <a:pt x="1479530" y="1002"/>
                  </a:lnTo>
                  <a:lnTo>
                    <a:pt x="1481537" y="0"/>
                  </a:lnTo>
                  <a:lnTo>
                    <a:pt x="1483544" y="801"/>
                  </a:lnTo>
                  <a:lnTo>
                    <a:pt x="1484548" y="2806"/>
                  </a:lnTo>
                  <a:lnTo>
                    <a:pt x="1485350" y="4610"/>
                  </a:lnTo>
                  <a:lnTo>
                    <a:pt x="1484548" y="6815"/>
                  </a:lnTo>
                  <a:lnTo>
                    <a:pt x="1482541" y="7617"/>
                  </a:lnTo>
                  <a:lnTo>
                    <a:pt x="133923" y="615200"/>
                  </a:lnTo>
                  <a:close/>
                </a:path>
                <a:path w="1485900" h="860425">
                  <a:moveTo>
                    <a:pt x="105762" y="627829"/>
                  </a:moveTo>
                  <a:lnTo>
                    <a:pt x="103955" y="627829"/>
                  </a:lnTo>
                  <a:lnTo>
                    <a:pt x="102350" y="627228"/>
                  </a:lnTo>
                  <a:lnTo>
                    <a:pt x="0" y="581978"/>
                  </a:lnTo>
                  <a:lnTo>
                    <a:pt x="0" y="568961"/>
                  </a:lnTo>
                  <a:lnTo>
                    <a:pt x="104758" y="615200"/>
                  </a:lnTo>
                  <a:lnTo>
                    <a:pt x="133923" y="615200"/>
                  </a:lnTo>
                  <a:lnTo>
                    <a:pt x="107166" y="627228"/>
                  </a:lnTo>
                  <a:lnTo>
                    <a:pt x="105762" y="627829"/>
                  </a:lnTo>
                  <a:close/>
                </a:path>
                <a:path w="1485900" h="860425">
                  <a:moveTo>
                    <a:pt x="113388" y="859958"/>
                  </a:moveTo>
                  <a:lnTo>
                    <a:pt x="107887" y="818062"/>
                  </a:lnTo>
                  <a:lnTo>
                    <a:pt x="103918" y="773135"/>
                  </a:lnTo>
                  <a:lnTo>
                    <a:pt x="102279" y="751912"/>
                  </a:lnTo>
                  <a:lnTo>
                    <a:pt x="101748" y="745898"/>
                  </a:lnTo>
                  <a:lnTo>
                    <a:pt x="100142" y="717834"/>
                  </a:lnTo>
                  <a:lnTo>
                    <a:pt x="99908" y="710417"/>
                  </a:lnTo>
                  <a:lnTo>
                    <a:pt x="98897" y="685993"/>
                  </a:lnTo>
                  <a:lnTo>
                    <a:pt x="98220" y="666267"/>
                  </a:lnTo>
                  <a:lnTo>
                    <a:pt x="97853" y="653516"/>
                  </a:lnTo>
                  <a:lnTo>
                    <a:pt x="97734" y="646873"/>
                  </a:lnTo>
                  <a:lnTo>
                    <a:pt x="99139" y="645269"/>
                  </a:lnTo>
                  <a:lnTo>
                    <a:pt x="100945" y="645269"/>
                  </a:lnTo>
                  <a:lnTo>
                    <a:pt x="102751" y="645068"/>
                  </a:lnTo>
                  <a:lnTo>
                    <a:pt x="104357" y="646472"/>
                  </a:lnTo>
                  <a:lnTo>
                    <a:pt x="104403" y="648677"/>
                  </a:lnTo>
                  <a:lnTo>
                    <a:pt x="104957" y="653516"/>
                  </a:lnTo>
                  <a:lnTo>
                    <a:pt x="110852" y="711219"/>
                  </a:lnTo>
                  <a:lnTo>
                    <a:pt x="114042" y="752714"/>
                  </a:lnTo>
                  <a:lnTo>
                    <a:pt x="114717" y="763369"/>
                  </a:lnTo>
                  <a:lnTo>
                    <a:pt x="117308" y="818664"/>
                  </a:lnTo>
                  <a:lnTo>
                    <a:pt x="118807" y="855949"/>
                  </a:lnTo>
                  <a:lnTo>
                    <a:pt x="119008" y="857953"/>
                  </a:lnTo>
                  <a:lnTo>
                    <a:pt x="117402" y="859757"/>
                  </a:lnTo>
                  <a:lnTo>
                    <a:pt x="115395" y="859757"/>
                  </a:lnTo>
                  <a:lnTo>
                    <a:pt x="113388" y="859958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7443777"/>
              <a:ext cx="1249045" cy="1881505"/>
            </a:xfrm>
            <a:custGeom>
              <a:avLst/>
              <a:gdLst/>
              <a:ahLst/>
              <a:cxnLst/>
              <a:rect l="l" t="t" r="r" b="b"/>
              <a:pathLst>
                <a:path w="1249045" h="1881504">
                  <a:moveTo>
                    <a:pt x="211127" y="1881484"/>
                  </a:moveTo>
                  <a:lnTo>
                    <a:pt x="207113" y="1881484"/>
                  </a:lnTo>
                  <a:lnTo>
                    <a:pt x="205508" y="1879680"/>
                  </a:lnTo>
                  <a:lnTo>
                    <a:pt x="205709" y="1877675"/>
                  </a:lnTo>
                  <a:lnTo>
                    <a:pt x="208920" y="1781632"/>
                  </a:lnTo>
                  <a:lnTo>
                    <a:pt x="212482" y="1676489"/>
                  </a:lnTo>
                  <a:lnTo>
                    <a:pt x="216948" y="1546521"/>
                  </a:lnTo>
                  <a:lnTo>
                    <a:pt x="218823" y="1493206"/>
                  </a:lnTo>
                  <a:lnTo>
                    <a:pt x="220811" y="1438275"/>
                  </a:lnTo>
                  <a:lnTo>
                    <a:pt x="224975" y="1325819"/>
                  </a:lnTo>
                  <a:lnTo>
                    <a:pt x="229190" y="1215367"/>
                  </a:lnTo>
                  <a:lnTo>
                    <a:pt x="231598" y="1159490"/>
                  </a:lnTo>
                  <a:lnTo>
                    <a:pt x="239745" y="975180"/>
                  </a:lnTo>
                  <a:lnTo>
                    <a:pt x="244543" y="870106"/>
                  </a:lnTo>
                  <a:lnTo>
                    <a:pt x="247836" y="799799"/>
                  </a:lnTo>
                  <a:lnTo>
                    <a:pt x="249049" y="774363"/>
                  </a:lnTo>
                  <a:lnTo>
                    <a:pt x="249059" y="772358"/>
                  </a:lnTo>
                  <a:lnTo>
                    <a:pt x="250665" y="770955"/>
                  </a:lnTo>
                  <a:lnTo>
                    <a:pt x="254277" y="770955"/>
                  </a:lnTo>
                  <a:lnTo>
                    <a:pt x="255682" y="772559"/>
                  </a:lnTo>
                  <a:lnTo>
                    <a:pt x="255682" y="774363"/>
                  </a:lnTo>
                  <a:lnTo>
                    <a:pt x="252697" y="870407"/>
                  </a:lnTo>
                  <a:lnTo>
                    <a:pt x="249332" y="975549"/>
                  </a:lnTo>
                  <a:lnTo>
                    <a:pt x="245045" y="1105517"/>
                  </a:lnTo>
                  <a:lnTo>
                    <a:pt x="243113" y="1159916"/>
                  </a:lnTo>
                  <a:lnTo>
                    <a:pt x="241031" y="1215968"/>
                  </a:lnTo>
                  <a:lnTo>
                    <a:pt x="236817" y="1326220"/>
                  </a:lnTo>
                  <a:lnTo>
                    <a:pt x="234496" y="1382776"/>
                  </a:lnTo>
                  <a:lnTo>
                    <a:pt x="232100" y="1438751"/>
                  </a:lnTo>
                  <a:lnTo>
                    <a:pt x="227384" y="1546922"/>
                  </a:lnTo>
                  <a:lnTo>
                    <a:pt x="221824" y="1676859"/>
                  </a:lnTo>
                  <a:lnTo>
                    <a:pt x="217223" y="1781932"/>
                  </a:lnTo>
                  <a:lnTo>
                    <a:pt x="212943" y="1877675"/>
                  </a:lnTo>
                  <a:lnTo>
                    <a:pt x="212934" y="1879880"/>
                  </a:lnTo>
                  <a:lnTo>
                    <a:pt x="211127" y="1881484"/>
                  </a:lnTo>
                  <a:close/>
                </a:path>
                <a:path w="1249045" h="1881504">
                  <a:moveTo>
                    <a:pt x="288681" y="261395"/>
                  </a:moveTo>
                  <a:lnTo>
                    <a:pt x="264713" y="261395"/>
                  </a:lnTo>
                  <a:lnTo>
                    <a:pt x="523010" y="181613"/>
                  </a:lnTo>
                  <a:lnTo>
                    <a:pt x="1132726" y="601"/>
                  </a:lnTo>
                  <a:lnTo>
                    <a:pt x="1134533" y="0"/>
                  </a:lnTo>
                  <a:lnTo>
                    <a:pt x="1136540" y="1202"/>
                  </a:lnTo>
                  <a:lnTo>
                    <a:pt x="1137142" y="3006"/>
                  </a:lnTo>
                  <a:lnTo>
                    <a:pt x="1137744" y="5011"/>
                  </a:lnTo>
                  <a:lnTo>
                    <a:pt x="1136740" y="7015"/>
                  </a:lnTo>
                  <a:lnTo>
                    <a:pt x="526221" y="192237"/>
                  </a:lnTo>
                  <a:lnTo>
                    <a:pt x="288681" y="261395"/>
                  </a:lnTo>
                  <a:close/>
                </a:path>
                <a:path w="1249045" h="1881504">
                  <a:moveTo>
                    <a:pt x="276554" y="675538"/>
                  </a:moveTo>
                  <a:lnTo>
                    <a:pt x="272942" y="675538"/>
                  </a:lnTo>
                  <a:lnTo>
                    <a:pt x="271336" y="674135"/>
                  </a:lnTo>
                  <a:lnTo>
                    <a:pt x="271233" y="670126"/>
                  </a:lnTo>
                  <a:lnTo>
                    <a:pt x="269681" y="636900"/>
                  </a:lnTo>
                  <a:lnTo>
                    <a:pt x="267877" y="596358"/>
                  </a:lnTo>
                  <a:lnTo>
                    <a:pt x="265949" y="550799"/>
                  </a:lnTo>
                  <a:lnTo>
                    <a:pt x="265290" y="530082"/>
                  </a:lnTo>
                  <a:lnTo>
                    <a:pt x="264918" y="519520"/>
                  </a:lnTo>
                  <a:lnTo>
                    <a:pt x="263664" y="477211"/>
                  </a:lnTo>
                  <a:lnTo>
                    <a:pt x="262728" y="426922"/>
                  </a:lnTo>
                  <a:lnTo>
                    <a:pt x="261444" y="342179"/>
                  </a:lnTo>
                  <a:lnTo>
                    <a:pt x="260778" y="280726"/>
                  </a:lnTo>
                  <a:lnTo>
                    <a:pt x="260699" y="266807"/>
                  </a:lnTo>
                  <a:lnTo>
                    <a:pt x="248482" y="261395"/>
                  </a:lnTo>
                  <a:lnTo>
                    <a:pt x="0" y="150002"/>
                  </a:lnTo>
                  <a:lnTo>
                    <a:pt x="0" y="137467"/>
                  </a:lnTo>
                  <a:lnTo>
                    <a:pt x="264713" y="261395"/>
                  </a:lnTo>
                  <a:lnTo>
                    <a:pt x="288681" y="261395"/>
                  </a:lnTo>
                  <a:lnTo>
                    <a:pt x="268125" y="267408"/>
                  </a:lnTo>
                  <a:lnTo>
                    <a:pt x="269731" y="309028"/>
                  </a:lnTo>
                  <a:lnTo>
                    <a:pt x="271255" y="350176"/>
                  </a:lnTo>
                  <a:lnTo>
                    <a:pt x="272738" y="392092"/>
                  </a:lnTo>
                  <a:lnTo>
                    <a:pt x="273300" y="406904"/>
                  </a:lnTo>
                  <a:lnTo>
                    <a:pt x="274045" y="427645"/>
                  </a:lnTo>
                  <a:lnTo>
                    <a:pt x="275356" y="468667"/>
                  </a:lnTo>
                  <a:lnTo>
                    <a:pt x="276628" y="523799"/>
                  </a:lnTo>
                  <a:lnTo>
                    <a:pt x="276975" y="539942"/>
                  </a:lnTo>
                  <a:lnTo>
                    <a:pt x="277163" y="550799"/>
                  </a:lnTo>
                  <a:lnTo>
                    <a:pt x="277875" y="652780"/>
                  </a:lnTo>
                  <a:lnTo>
                    <a:pt x="277959" y="662709"/>
                  </a:lnTo>
                  <a:lnTo>
                    <a:pt x="295457" y="662709"/>
                  </a:lnTo>
                  <a:lnTo>
                    <a:pt x="289622" y="665077"/>
                  </a:lnTo>
                  <a:lnTo>
                    <a:pt x="277959" y="670126"/>
                  </a:lnTo>
                  <a:lnTo>
                    <a:pt x="277959" y="673934"/>
                  </a:lnTo>
                  <a:lnTo>
                    <a:pt x="276554" y="675538"/>
                  </a:lnTo>
                  <a:close/>
                </a:path>
                <a:path w="1249045" h="1881504">
                  <a:moveTo>
                    <a:pt x="295457" y="662709"/>
                  </a:moveTo>
                  <a:lnTo>
                    <a:pt x="277959" y="662709"/>
                  </a:lnTo>
                  <a:lnTo>
                    <a:pt x="300757" y="652764"/>
                  </a:lnTo>
                  <a:lnTo>
                    <a:pt x="336613" y="637877"/>
                  </a:lnTo>
                  <a:lnTo>
                    <a:pt x="440122" y="596358"/>
                  </a:lnTo>
                  <a:lnTo>
                    <a:pt x="719269" y="488690"/>
                  </a:lnTo>
                  <a:lnTo>
                    <a:pt x="1114262" y="342780"/>
                  </a:lnTo>
                  <a:lnTo>
                    <a:pt x="1116069" y="342179"/>
                  </a:lnTo>
                  <a:lnTo>
                    <a:pt x="1118276" y="343181"/>
                  </a:lnTo>
                  <a:lnTo>
                    <a:pt x="1118878" y="344985"/>
                  </a:lnTo>
                  <a:lnTo>
                    <a:pt x="1119681" y="346990"/>
                  </a:lnTo>
                  <a:lnTo>
                    <a:pt x="1118678" y="348994"/>
                  </a:lnTo>
                  <a:lnTo>
                    <a:pt x="1116671" y="349796"/>
                  </a:lnTo>
                  <a:lnTo>
                    <a:pt x="330934" y="648589"/>
                  </a:lnTo>
                  <a:lnTo>
                    <a:pt x="307437" y="657848"/>
                  </a:lnTo>
                  <a:lnTo>
                    <a:pt x="295457" y="662709"/>
                  </a:lnTo>
                  <a:close/>
                </a:path>
                <a:path w="1249045" h="1881504">
                  <a:moveTo>
                    <a:pt x="278236" y="741488"/>
                  </a:moveTo>
                  <a:lnTo>
                    <a:pt x="243038" y="741488"/>
                  </a:lnTo>
                  <a:lnTo>
                    <a:pt x="491525" y="652764"/>
                  </a:lnTo>
                  <a:lnTo>
                    <a:pt x="1243511" y="385277"/>
                  </a:lnTo>
                  <a:lnTo>
                    <a:pt x="1245317" y="384475"/>
                  </a:lnTo>
                  <a:lnTo>
                    <a:pt x="1247324" y="385477"/>
                  </a:lnTo>
                  <a:lnTo>
                    <a:pt x="1248127" y="387482"/>
                  </a:lnTo>
                  <a:lnTo>
                    <a:pt x="1248729" y="389286"/>
                  </a:lnTo>
                  <a:lnTo>
                    <a:pt x="1247726" y="391291"/>
                  </a:lnTo>
                  <a:lnTo>
                    <a:pt x="1245919" y="392092"/>
                  </a:lnTo>
                  <a:lnTo>
                    <a:pt x="524381" y="652780"/>
                  </a:lnTo>
                  <a:lnTo>
                    <a:pt x="278236" y="741488"/>
                  </a:lnTo>
                  <a:close/>
                </a:path>
                <a:path w="1249045" h="1881504">
                  <a:moveTo>
                    <a:pt x="258893" y="679346"/>
                  </a:moveTo>
                  <a:lnTo>
                    <a:pt x="188426" y="642997"/>
                  </a:lnTo>
                  <a:lnTo>
                    <a:pt x="146001" y="621891"/>
                  </a:lnTo>
                  <a:lnTo>
                    <a:pt x="0" y="550799"/>
                  </a:lnTo>
                  <a:lnTo>
                    <a:pt x="0" y="538914"/>
                  </a:lnTo>
                  <a:lnTo>
                    <a:pt x="132743" y="605206"/>
                  </a:lnTo>
                  <a:lnTo>
                    <a:pt x="181946" y="630350"/>
                  </a:lnTo>
                  <a:lnTo>
                    <a:pt x="224983" y="652780"/>
                  </a:lnTo>
                  <a:lnTo>
                    <a:pt x="260699" y="671930"/>
                  </a:lnTo>
                  <a:lnTo>
                    <a:pt x="263108" y="675137"/>
                  </a:lnTo>
                  <a:lnTo>
                    <a:pt x="261101" y="678745"/>
                  </a:lnTo>
                  <a:lnTo>
                    <a:pt x="258893" y="679346"/>
                  </a:lnTo>
                  <a:close/>
                </a:path>
                <a:path w="1249045" h="1881504">
                  <a:moveTo>
                    <a:pt x="243239" y="753916"/>
                  </a:moveTo>
                  <a:lnTo>
                    <a:pt x="241633" y="753916"/>
                  </a:lnTo>
                  <a:lnTo>
                    <a:pt x="240228" y="753315"/>
                  </a:lnTo>
                  <a:lnTo>
                    <a:pt x="0" y="646675"/>
                  </a:lnTo>
                  <a:lnTo>
                    <a:pt x="0" y="634021"/>
                  </a:lnTo>
                  <a:lnTo>
                    <a:pt x="42302" y="652780"/>
                  </a:lnTo>
                  <a:lnTo>
                    <a:pt x="243038" y="741488"/>
                  </a:lnTo>
                  <a:lnTo>
                    <a:pt x="278236" y="741488"/>
                  </a:lnTo>
                  <a:lnTo>
                    <a:pt x="244844" y="753515"/>
                  </a:lnTo>
                  <a:lnTo>
                    <a:pt x="243239" y="753916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7346556"/>
              <a:ext cx="856615" cy="1643380"/>
            </a:xfrm>
            <a:custGeom>
              <a:avLst/>
              <a:gdLst/>
              <a:ahLst/>
              <a:cxnLst/>
              <a:rect l="l" t="t" r="r" b="b"/>
              <a:pathLst>
                <a:path w="856615" h="1643379">
                  <a:moveTo>
                    <a:pt x="34916" y="1643342"/>
                  </a:moveTo>
                  <a:lnTo>
                    <a:pt x="0" y="1628521"/>
                  </a:lnTo>
                  <a:lnTo>
                    <a:pt x="0" y="1134926"/>
                  </a:lnTo>
                  <a:lnTo>
                    <a:pt x="57594" y="1155832"/>
                  </a:lnTo>
                  <a:lnTo>
                    <a:pt x="34916" y="1643342"/>
                  </a:lnTo>
                  <a:close/>
                </a:path>
                <a:path w="856615" h="1643379">
                  <a:moveTo>
                    <a:pt x="671927" y="1260871"/>
                  </a:moveTo>
                  <a:lnTo>
                    <a:pt x="659684" y="709214"/>
                  </a:lnTo>
                  <a:lnTo>
                    <a:pt x="586029" y="651082"/>
                  </a:lnTo>
                  <a:lnTo>
                    <a:pt x="755818" y="577314"/>
                  </a:lnTo>
                  <a:lnTo>
                    <a:pt x="838505" y="628230"/>
                  </a:lnTo>
                  <a:lnTo>
                    <a:pt x="856568" y="1180087"/>
                  </a:lnTo>
                  <a:lnTo>
                    <a:pt x="671927" y="1260871"/>
                  </a:lnTo>
                  <a:close/>
                </a:path>
                <a:path w="856615" h="1643379">
                  <a:moveTo>
                    <a:pt x="0" y="212451"/>
                  </a:moveTo>
                  <a:lnTo>
                    <a:pt x="0" y="66098"/>
                  </a:lnTo>
                  <a:lnTo>
                    <a:pt x="153929" y="0"/>
                  </a:lnTo>
                  <a:lnTo>
                    <a:pt x="295821" y="82588"/>
                  </a:lnTo>
                  <a:lnTo>
                    <a:pt x="0" y="212451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16543675" y="4662849"/>
            <a:ext cx="515620" cy="657225"/>
          </a:xfrm>
          <a:custGeom>
            <a:avLst/>
            <a:gdLst/>
            <a:ahLst/>
            <a:cxnLst/>
            <a:rect l="l" t="t" r="r" b="b"/>
            <a:pathLst>
              <a:path w="515619" h="657225">
                <a:moveTo>
                  <a:pt x="365473" y="656901"/>
                </a:moveTo>
                <a:lnTo>
                  <a:pt x="295920" y="653342"/>
                </a:lnTo>
                <a:lnTo>
                  <a:pt x="251401" y="633417"/>
                </a:lnTo>
                <a:lnTo>
                  <a:pt x="227746" y="611166"/>
                </a:lnTo>
                <a:lnTo>
                  <a:pt x="220788" y="600629"/>
                </a:lnTo>
                <a:lnTo>
                  <a:pt x="223332" y="520928"/>
                </a:lnTo>
                <a:lnTo>
                  <a:pt x="222468" y="463798"/>
                </a:lnTo>
                <a:lnTo>
                  <a:pt x="216585" y="432920"/>
                </a:lnTo>
                <a:lnTo>
                  <a:pt x="209879" y="429126"/>
                </a:lnTo>
                <a:lnTo>
                  <a:pt x="201762" y="427492"/>
                </a:lnTo>
                <a:lnTo>
                  <a:pt x="185612" y="427381"/>
                </a:lnTo>
                <a:lnTo>
                  <a:pt x="160644" y="431809"/>
                </a:lnTo>
                <a:lnTo>
                  <a:pt x="134204" y="439539"/>
                </a:lnTo>
                <a:lnTo>
                  <a:pt x="108302" y="443239"/>
                </a:lnTo>
                <a:lnTo>
                  <a:pt x="84952" y="435579"/>
                </a:lnTo>
                <a:lnTo>
                  <a:pt x="64841" y="406072"/>
                </a:lnTo>
                <a:lnTo>
                  <a:pt x="61944" y="368506"/>
                </a:lnTo>
                <a:lnTo>
                  <a:pt x="65850" y="328531"/>
                </a:lnTo>
                <a:lnTo>
                  <a:pt x="66148" y="291797"/>
                </a:lnTo>
                <a:lnTo>
                  <a:pt x="46458" y="255685"/>
                </a:lnTo>
                <a:lnTo>
                  <a:pt x="19247" y="244054"/>
                </a:lnTo>
                <a:lnTo>
                  <a:pt x="6948" y="235995"/>
                </a:lnTo>
                <a:lnTo>
                  <a:pt x="0" y="223783"/>
                </a:lnTo>
                <a:lnTo>
                  <a:pt x="646" y="215977"/>
                </a:lnTo>
                <a:lnTo>
                  <a:pt x="5005" y="209189"/>
                </a:lnTo>
                <a:lnTo>
                  <a:pt x="46209" y="175763"/>
                </a:lnTo>
                <a:lnTo>
                  <a:pt x="58823" y="162858"/>
                </a:lnTo>
                <a:lnTo>
                  <a:pt x="81834" y="126982"/>
                </a:lnTo>
                <a:lnTo>
                  <a:pt x="106412" y="60062"/>
                </a:lnTo>
                <a:lnTo>
                  <a:pt x="115403" y="24110"/>
                </a:lnTo>
                <a:lnTo>
                  <a:pt x="120792" y="13759"/>
                </a:lnTo>
                <a:lnTo>
                  <a:pt x="139375" y="5341"/>
                </a:lnTo>
                <a:lnTo>
                  <a:pt x="169003" y="0"/>
                </a:lnTo>
                <a:lnTo>
                  <a:pt x="197697" y="993"/>
                </a:lnTo>
                <a:lnTo>
                  <a:pt x="268622" y="21174"/>
                </a:lnTo>
                <a:lnTo>
                  <a:pt x="303528" y="45662"/>
                </a:lnTo>
                <a:lnTo>
                  <a:pt x="307649" y="85927"/>
                </a:lnTo>
                <a:lnTo>
                  <a:pt x="310591" y="107099"/>
                </a:lnTo>
                <a:lnTo>
                  <a:pt x="323218" y="121873"/>
                </a:lnTo>
                <a:lnTo>
                  <a:pt x="334791" y="122326"/>
                </a:lnTo>
                <a:lnTo>
                  <a:pt x="348770" y="116694"/>
                </a:lnTo>
                <a:lnTo>
                  <a:pt x="372995" y="103042"/>
                </a:lnTo>
                <a:lnTo>
                  <a:pt x="399778" y="96302"/>
                </a:lnTo>
                <a:lnTo>
                  <a:pt x="427141" y="99303"/>
                </a:lnTo>
                <a:lnTo>
                  <a:pt x="450771" y="112481"/>
                </a:lnTo>
                <a:lnTo>
                  <a:pt x="466354" y="136273"/>
                </a:lnTo>
                <a:lnTo>
                  <a:pt x="466952" y="151657"/>
                </a:lnTo>
                <a:lnTo>
                  <a:pt x="461349" y="168452"/>
                </a:lnTo>
                <a:lnTo>
                  <a:pt x="446886" y="199635"/>
                </a:lnTo>
                <a:lnTo>
                  <a:pt x="440097" y="224589"/>
                </a:lnTo>
                <a:lnTo>
                  <a:pt x="436212" y="251060"/>
                </a:lnTo>
                <a:lnTo>
                  <a:pt x="435562" y="277739"/>
                </a:lnTo>
                <a:lnTo>
                  <a:pt x="438479" y="303317"/>
                </a:lnTo>
                <a:lnTo>
                  <a:pt x="445168" y="321830"/>
                </a:lnTo>
                <a:lnTo>
                  <a:pt x="466261" y="354037"/>
                </a:lnTo>
                <a:lnTo>
                  <a:pt x="474319" y="371552"/>
                </a:lnTo>
                <a:lnTo>
                  <a:pt x="476984" y="386081"/>
                </a:lnTo>
                <a:lnTo>
                  <a:pt x="481619" y="457954"/>
                </a:lnTo>
                <a:lnTo>
                  <a:pt x="488554" y="499515"/>
                </a:lnTo>
                <a:lnTo>
                  <a:pt x="499926" y="533058"/>
                </a:lnTo>
                <a:lnTo>
                  <a:pt x="515246" y="563631"/>
                </a:lnTo>
                <a:lnTo>
                  <a:pt x="503013" y="576958"/>
                </a:lnTo>
                <a:lnTo>
                  <a:pt x="470143" y="606943"/>
                </a:lnTo>
                <a:lnTo>
                  <a:pt x="422381" y="638589"/>
                </a:lnTo>
                <a:lnTo>
                  <a:pt x="365473" y="656901"/>
                </a:lnTo>
                <a:close/>
              </a:path>
            </a:pathLst>
          </a:custGeom>
          <a:solidFill>
            <a:srgbClr val="BD65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14093541" y="5214682"/>
            <a:ext cx="4186554" cy="4674870"/>
            <a:chOff x="14093541" y="5214682"/>
            <a:chExt cx="4186554" cy="4674870"/>
          </a:xfrm>
        </p:grpSpPr>
        <p:sp>
          <p:nvSpPr>
            <p:cNvPr id="28" name="object 28"/>
            <p:cNvSpPr/>
            <p:nvPr/>
          </p:nvSpPr>
          <p:spPr>
            <a:xfrm>
              <a:off x="14105404" y="9090865"/>
              <a:ext cx="2006600" cy="798830"/>
            </a:xfrm>
            <a:custGeom>
              <a:avLst/>
              <a:gdLst/>
              <a:ahLst/>
              <a:cxnLst/>
              <a:rect l="l" t="t" r="r" b="b"/>
              <a:pathLst>
                <a:path w="2006600" h="798829">
                  <a:moveTo>
                    <a:pt x="180939" y="327579"/>
                  </a:moveTo>
                  <a:lnTo>
                    <a:pt x="126122" y="314609"/>
                  </a:lnTo>
                  <a:lnTo>
                    <a:pt x="103619" y="305730"/>
                  </a:lnTo>
                  <a:lnTo>
                    <a:pt x="16976" y="222163"/>
                  </a:lnTo>
                  <a:lnTo>
                    <a:pt x="0" y="121045"/>
                  </a:lnTo>
                  <a:lnTo>
                    <a:pt x="16416" y="35838"/>
                  </a:lnTo>
                  <a:lnTo>
                    <a:pt x="29949" y="0"/>
                  </a:lnTo>
                  <a:lnTo>
                    <a:pt x="311354" y="283797"/>
                  </a:lnTo>
                  <a:lnTo>
                    <a:pt x="249030" y="324142"/>
                  </a:lnTo>
                  <a:lnTo>
                    <a:pt x="180939" y="327579"/>
                  </a:lnTo>
                  <a:close/>
                </a:path>
                <a:path w="2006600" h="798829">
                  <a:moveTo>
                    <a:pt x="1767718" y="646021"/>
                  </a:moveTo>
                  <a:lnTo>
                    <a:pt x="1695942" y="638677"/>
                  </a:lnTo>
                  <a:lnTo>
                    <a:pt x="1635342" y="609253"/>
                  </a:lnTo>
                  <a:lnTo>
                    <a:pt x="1587247" y="562816"/>
                  </a:lnTo>
                  <a:lnTo>
                    <a:pt x="1552982" y="504428"/>
                  </a:lnTo>
                  <a:lnTo>
                    <a:pt x="1533877" y="439154"/>
                  </a:lnTo>
                  <a:lnTo>
                    <a:pt x="1530424" y="405518"/>
                  </a:lnTo>
                  <a:lnTo>
                    <a:pt x="1531258" y="372060"/>
                  </a:lnTo>
                  <a:lnTo>
                    <a:pt x="1546452" y="308209"/>
                  </a:lnTo>
                  <a:lnTo>
                    <a:pt x="1580787" y="252666"/>
                  </a:lnTo>
                  <a:lnTo>
                    <a:pt x="1635590" y="210495"/>
                  </a:lnTo>
                  <a:lnTo>
                    <a:pt x="1671082" y="196007"/>
                  </a:lnTo>
                  <a:lnTo>
                    <a:pt x="1712189" y="186761"/>
                  </a:lnTo>
                  <a:lnTo>
                    <a:pt x="1758092" y="182564"/>
                  </a:lnTo>
                  <a:lnTo>
                    <a:pt x="1800023" y="183638"/>
                  </a:lnTo>
                  <a:lnTo>
                    <a:pt x="1838008" y="189539"/>
                  </a:lnTo>
                  <a:lnTo>
                    <a:pt x="1902236" y="214057"/>
                  </a:lnTo>
                  <a:lnTo>
                    <a:pt x="1950974" y="252582"/>
                  </a:lnTo>
                  <a:lnTo>
                    <a:pt x="1984419" y="301581"/>
                  </a:lnTo>
                  <a:lnTo>
                    <a:pt x="2002768" y="357516"/>
                  </a:lnTo>
                  <a:lnTo>
                    <a:pt x="2006343" y="386981"/>
                  </a:lnTo>
                  <a:lnTo>
                    <a:pt x="2006219" y="416854"/>
                  </a:lnTo>
                  <a:lnTo>
                    <a:pt x="1994969" y="476057"/>
                  </a:lnTo>
                  <a:lnTo>
                    <a:pt x="1969217" y="531591"/>
                  </a:lnTo>
                  <a:lnTo>
                    <a:pt x="1929158" y="579920"/>
                  </a:lnTo>
                  <a:lnTo>
                    <a:pt x="1874990" y="617509"/>
                  </a:lnTo>
                  <a:lnTo>
                    <a:pt x="1806912" y="640822"/>
                  </a:lnTo>
                  <a:lnTo>
                    <a:pt x="1767718" y="646021"/>
                  </a:lnTo>
                  <a:close/>
                </a:path>
                <a:path w="2006600" h="798829">
                  <a:moveTo>
                    <a:pt x="715322" y="798221"/>
                  </a:moveTo>
                  <a:lnTo>
                    <a:pt x="657784" y="797201"/>
                  </a:lnTo>
                  <a:lnTo>
                    <a:pt x="608593" y="787801"/>
                  </a:lnTo>
                  <a:lnTo>
                    <a:pt x="567321" y="771147"/>
                  </a:lnTo>
                  <a:lnTo>
                    <a:pt x="533536" y="748365"/>
                  </a:lnTo>
                  <a:lnTo>
                    <a:pt x="506808" y="720582"/>
                  </a:lnTo>
                  <a:lnTo>
                    <a:pt x="472804" y="654516"/>
                  </a:lnTo>
                  <a:lnTo>
                    <a:pt x="461866" y="581956"/>
                  </a:lnTo>
                  <a:lnTo>
                    <a:pt x="463971" y="546055"/>
                  </a:lnTo>
                  <a:lnTo>
                    <a:pt x="481178" y="480645"/>
                  </a:lnTo>
                  <a:lnTo>
                    <a:pt x="512847" y="431261"/>
                  </a:lnTo>
                  <a:lnTo>
                    <a:pt x="872175" y="410298"/>
                  </a:lnTo>
                  <a:lnTo>
                    <a:pt x="902790" y="447263"/>
                  </a:lnTo>
                  <a:lnTo>
                    <a:pt x="923210" y="485865"/>
                  </a:lnTo>
                  <a:lnTo>
                    <a:pt x="934275" y="525333"/>
                  </a:lnTo>
                  <a:lnTo>
                    <a:pt x="936827" y="564898"/>
                  </a:lnTo>
                  <a:lnTo>
                    <a:pt x="931705" y="603788"/>
                  </a:lnTo>
                  <a:lnTo>
                    <a:pt x="919749" y="641234"/>
                  </a:lnTo>
                  <a:lnTo>
                    <a:pt x="901800" y="676466"/>
                  </a:lnTo>
                  <a:lnTo>
                    <a:pt x="878699" y="708713"/>
                  </a:lnTo>
                  <a:lnTo>
                    <a:pt x="851286" y="737205"/>
                  </a:lnTo>
                  <a:lnTo>
                    <a:pt x="820402" y="761172"/>
                  </a:lnTo>
                  <a:lnTo>
                    <a:pt x="786886" y="779844"/>
                  </a:lnTo>
                  <a:lnTo>
                    <a:pt x="715322" y="79822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093541" y="6970139"/>
              <a:ext cx="2002155" cy="2707005"/>
            </a:xfrm>
            <a:custGeom>
              <a:avLst/>
              <a:gdLst/>
              <a:ahLst/>
              <a:cxnLst/>
              <a:rect l="l" t="t" r="r" b="b"/>
              <a:pathLst>
                <a:path w="2002155" h="2707004">
                  <a:moveTo>
                    <a:pt x="582279" y="2706931"/>
                  </a:moveTo>
                  <a:lnTo>
                    <a:pt x="1991" y="2110092"/>
                  </a:lnTo>
                  <a:lnTo>
                    <a:pt x="0" y="1997769"/>
                  </a:lnTo>
                  <a:lnTo>
                    <a:pt x="1161462" y="1746760"/>
                  </a:lnTo>
                  <a:lnTo>
                    <a:pt x="1833783" y="2167472"/>
                  </a:lnTo>
                  <a:lnTo>
                    <a:pt x="1882233" y="524726"/>
                  </a:lnTo>
                  <a:lnTo>
                    <a:pt x="1279157" y="131264"/>
                  </a:lnTo>
                  <a:lnTo>
                    <a:pt x="1238672" y="939455"/>
                  </a:lnTo>
                  <a:lnTo>
                    <a:pt x="1163675" y="905116"/>
                  </a:lnTo>
                  <a:lnTo>
                    <a:pt x="1198629" y="78758"/>
                  </a:lnTo>
                  <a:lnTo>
                    <a:pt x="1213946" y="11215"/>
                  </a:lnTo>
                  <a:lnTo>
                    <a:pt x="1249153" y="0"/>
                  </a:lnTo>
                  <a:lnTo>
                    <a:pt x="1284650" y="15203"/>
                  </a:lnTo>
                  <a:lnTo>
                    <a:pt x="1300838" y="26917"/>
                  </a:lnTo>
                  <a:lnTo>
                    <a:pt x="1949045" y="424588"/>
                  </a:lnTo>
                  <a:lnTo>
                    <a:pt x="1983391" y="447019"/>
                  </a:lnTo>
                  <a:lnTo>
                    <a:pt x="1998586" y="489403"/>
                  </a:lnTo>
                  <a:lnTo>
                    <a:pt x="2001697" y="682686"/>
                  </a:lnTo>
                  <a:lnTo>
                    <a:pt x="2001345" y="1148361"/>
                  </a:lnTo>
                  <a:lnTo>
                    <a:pt x="1986764" y="1711673"/>
                  </a:lnTo>
                  <a:lnTo>
                    <a:pt x="1969529" y="2186300"/>
                  </a:lnTo>
                  <a:lnTo>
                    <a:pt x="1961212" y="2385914"/>
                  </a:lnTo>
                  <a:lnTo>
                    <a:pt x="582279" y="2706931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406232" y="6011679"/>
              <a:ext cx="976630" cy="1360170"/>
            </a:xfrm>
            <a:custGeom>
              <a:avLst/>
              <a:gdLst/>
              <a:ahLst/>
              <a:cxnLst/>
              <a:rect l="l" t="t" r="r" b="b"/>
              <a:pathLst>
                <a:path w="976630" h="1360170">
                  <a:moveTo>
                    <a:pt x="158881" y="1359786"/>
                  </a:moveTo>
                  <a:lnTo>
                    <a:pt x="115133" y="1358014"/>
                  </a:lnTo>
                  <a:lnTo>
                    <a:pt x="82363" y="1359786"/>
                  </a:lnTo>
                  <a:lnTo>
                    <a:pt x="63956" y="1359073"/>
                  </a:lnTo>
                  <a:lnTo>
                    <a:pt x="50755" y="1354912"/>
                  </a:lnTo>
                  <a:lnTo>
                    <a:pt x="47215" y="1352253"/>
                  </a:lnTo>
                  <a:lnTo>
                    <a:pt x="47436" y="1334751"/>
                  </a:lnTo>
                  <a:lnTo>
                    <a:pt x="33941" y="1261421"/>
                  </a:lnTo>
                  <a:lnTo>
                    <a:pt x="23319" y="1229390"/>
                  </a:lnTo>
                  <a:lnTo>
                    <a:pt x="9357" y="1191274"/>
                  </a:lnTo>
                  <a:lnTo>
                    <a:pt x="0" y="1152785"/>
                  </a:lnTo>
                  <a:lnTo>
                    <a:pt x="3190" y="1119633"/>
                  </a:lnTo>
                  <a:lnTo>
                    <a:pt x="12686" y="1103353"/>
                  </a:lnTo>
                  <a:lnTo>
                    <a:pt x="25728" y="1087924"/>
                  </a:lnTo>
                  <a:lnTo>
                    <a:pt x="186148" y="931764"/>
                  </a:lnTo>
                  <a:lnTo>
                    <a:pt x="202519" y="896981"/>
                  </a:lnTo>
                  <a:lnTo>
                    <a:pt x="236644" y="816146"/>
                  </a:lnTo>
                  <a:lnTo>
                    <a:pt x="255967" y="776880"/>
                  </a:lnTo>
                  <a:lnTo>
                    <a:pt x="278401" y="738799"/>
                  </a:lnTo>
                  <a:lnTo>
                    <a:pt x="307403" y="696334"/>
                  </a:lnTo>
                  <a:lnTo>
                    <a:pt x="337779" y="655350"/>
                  </a:lnTo>
                  <a:lnTo>
                    <a:pt x="401373" y="576547"/>
                  </a:lnTo>
                  <a:lnTo>
                    <a:pt x="499049" y="461468"/>
                  </a:lnTo>
                  <a:lnTo>
                    <a:pt x="530932" y="422665"/>
                  </a:lnTo>
                  <a:lnTo>
                    <a:pt x="561943" y="383107"/>
                  </a:lnTo>
                  <a:lnTo>
                    <a:pt x="591761" y="342477"/>
                  </a:lnTo>
                  <a:lnTo>
                    <a:pt x="620063" y="300454"/>
                  </a:lnTo>
                  <a:lnTo>
                    <a:pt x="646530" y="256720"/>
                  </a:lnTo>
                  <a:lnTo>
                    <a:pt x="689393" y="177380"/>
                  </a:lnTo>
                  <a:lnTo>
                    <a:pt x="741604" y="70180"/>
                  </a:lnTo>
                  <a:lnTo>
                    <a:pt x="746817" y="55856"/>
                  </a:lnTo>
                  <a:lnTo>
                    <a:pt x="746305" y="48469"/>
                  </a:lnTo>
                  <a:lnTo>
                    <a:pt x="749623" y="16345"/>
                  </a:lnTo>
                  <a:lnTo>
                    <a:pt x="786854" y="459"/>
                  </a:lnTo>
                  <a:lnTo>
                    <a:pt x="827746" y="0"/>
                  </a:lnTo>
                  <a:lnTo>
                    <a:pt x="869135" y="12490"/>
                  </a:lnTo>
                  <a:lnTo>
                    <a:pt x="907859" y="35453"/>
                  </a:lnTo>
                  <a:lnTo>
                    <a:pt x="940755" y="66413"/>
                  </a:lnTo>
                  <a:lnTo>
                    <a:pt x="964660" y="102893"/>
                  </a:lnTo>
                  <a:lnTo>
                    <a:pt x="976411" y="142415"/>
                  </a:lnTo>
                  <a:lnTo>
                    <a:pt x="972846" y="182503"/>
                  </a:lnTo>
                  <a:lnTo>
                    <a:pt x="954484" y="226339"/>
                  </a:lnTo>
                  <a:lnTo>
                    <a:pt x="928534" y="268889"/>
                  </a:lnTo>
                  <a:lnTo>
                    <a:pt x="897544" y="309974"/>
                  </a:lnTo>
                  <a:lnTo>
                    <a:pt x="864065" y="349416"/>
                  </a:lnTo>
                  <a:lnTo>
                    <a:pt x="799843" y="422656"/>
                  </a:lnTo>
                  <a:lnTo>
                    <a:pt x="731654" y="508590"/>
                  </a:lnTo>
                  <a:lnTo>
                    <a:pt x="602715" y="676665"/>
                  </a:lnTo>
                  <a:lnTo>
                    <a:pt x="450230" y="865728"/>
                  </a:lnTo>
                  <a:lnTo>
                    <a:pt x="379610" y="949990"/>
                  </a:lnTo>
                  <a:lnTo>
                    <a:pt x="353385" y="979834"/>
                  </a:lnTo>
                  <a:lnTo>
                    <a:pt x="336143" y="997784"/>
                  </a:lnTo>
                  <a:lnTo>
                    <a:pt x="361128" y="1027273"/>
                  </a:lnTo>
                  <a:lnTo>
                    <a:pt x="384039" y="1059733"/>
                  </a:lnTo>
                  <a:lnTo>
                    <a:pt x="402471" y="1094394"/>
                  </a:lnTo>
                  <a:lnTo>
                    <a:pt x="414016" y="1130488"/>
                  </a:lnTo>
                  <a:lnTo>
                    <a:pt x="413404" y="1156547"/>
                  </a:lnTo>
                  <a:lnTo>
                    <a:pt x="407960" y="1193573"/>
                  </a:lnTo>
                  <a:lnTo>
                    <a:pt x="398751" y="1241039"/>
                  </a:lnTo>
                  <a:lnTo>
                    <a:pt x="360036" y="1216669"/>
                  </a:lnTo>
                  <a:lnTo>
                    <a:pt x="356078" y="1199887"/>
                  </a:lnTo>
                  <a:lnTo>
                    <a:pt x="342475" y="1167985"/>
                  </a:lnTo>
                  <a:lnTo>
                    <a:pt x="275968" y="1169480"/>
                  </a:lnTo>
                  <a:lnTo>
                    <a:pt x="241152" y="1222013"/>
                  </a:lnTo>
                  <a:lnTo>
                    <a:pt x="222430" y="1282024"/>
                  </a:lnTo>
                  <a:lnTo>
                    <a:pt x="216595" y="1318551"/>
                  </a:lnTo>
                  <a:lnTo>
                    <a:pt x="210763" y="1336700"/>
                  </a:lnTo>
                  <a:lnTo>
                    <a:pt x="200307" y="1350260"/>
                  </a:lnTo>
                  <a:lnTo>
                    <a:pt x="181710" y="1357951"/>
                  </a:lnTo>
                  <a:lnTo>
                    <a:pt x="158881" y="1359786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299214" y="8891891"/>
              <a:ext cx="1981200" cy="697865"/>
            </a:xfrm>
            <a:custGeom>
              <a:avLst/>
              <a:gdLst/>
              <a:ahLst/>
              <a:cxnLst/>
              <a:rect l="l" t="t" r="r" b="b"/>
              <a:pathLst>
                <a:path w="1981200" h="697865">
                  <a:moveTo>
                    <a:pt x="1849368" y="555860"/>
                  </a:moveTo>
                  <a:lnTo>
                    <a:pt x="1797673" y="550985"/>
                  </a:lnTo>
                  <a:lnTo>
                    <a:pt x="1745283" y="541939"/>
                  </a:lnTo>
                  <a:lnTo>
                    <a:pt x="1695722" y="529573"/>
                  </a:lnTo>
                  <a:lnTo>
                    <a:pt x="1652515" y="514737"/>
                  </a:lnTo>
                  <a:lnTo>
                    <a:pt x="1619189" y="498279"/>
                  </a:lnTo>
                  <a:lnTo>
                    <a:pt x="1528014" y="464113"/>
                  </a:lnTo>
                  <a:lnTo>
                    <a:pt x="1406807" y="438628"/>
                  </a:lnTo>
                  <a:lnTo>
                    <a:pt x="1300865" y="422698"/>
                  </a:lnTo>
                  <a:lnTo>
                    <a:pt x="1255485" y="417194"/>
                  </a:lnTo>
                  <a:lnTo>
                    <a:pt x="1226504" y="80004"/>
                  </a:lnTo>
                  <a:lnTo>
                    <a:pt x="1251987" y="60869"/>
                  </a:lnTo>
                  <a:lnTo>
                    <a:pt x="1309908" y="23954"/>
                  </a:lnTo>
                  <a:lnTo>
                    <a:pt x="1372475" y="0"/>
                  </a:lnTo>
                  <a:lnTo>
                    <a:pt x="1411896" y="19745"/>
                  </a:lnTo>
                  <a:lnTo>
                    <a:pt x="1426270" y="41658"/>
                  </a:lnTo>
                  <a:lnTo>
                    <a:pt x="1454094" y="68781"/>
                  </a:lnTo>
                  <a:lnTo>
                    <a:pt x="1492691" y="99744"/>
                  </a:lnTo>
                  <a:lnTo>
                    <a:pt x="1539383" y="133178"/>
                  </a:lnTo>
                  <a:lnTo>
                    <a:pt x="1591495" y="167710"/>
                  </a:lnTo>
                  <a:lnTo>
                    <a:pt x="1646349" y="201972"/>
                  </a:lnTo>
                  <a:lnTo>
                    <a:pt x="1701269" y="234593"/>
                  </a:lnTo>
                  <a:lnTo>
                    <a:pt x="1753579" y="264204"/>
                  </a:lnTo>
                  <a:lnTo>
                    <a:pt x="1800600" y="289432"/>
                  </a:lnTo>
                  <a:lnTo>
                    <a:pt x="1839658" y="308910"/>
                  </a:lnTo>
                  <a:lnTo>
                    <a:pt x="1868074" y="321266"/>
                  </a:lnTo>
                  <a:lnTo>
                    <a:pt x="1912306" y="346373"/>
                  </a:lnTo>
                  <a:lnTo>
                    <a:pt x="1946577" y="382231"/>
                  </a:lnTo>
                  <a:lnTo>
                    <a:pt x="1969794" y="425076"/>
                  </a:lnTo>
                  <a:lnTo>
                    <a:pt x="1980863" y="471142"/>
                  </a:lnTo>
                  <a:lnTo>
                    <a:pt x="1978689" y="516667"/>
                  </a:lnTo>
                  <a:lnTo>
                    <a:pt x="1965028" y="536969"/>
                  </a:lnTo>
                  <a:lnTo>
                    <a:pt x="1936571" y="549702"/>
                  </a:lnTo>
                  <a:lnTo>
                    <a:pt x="1896842" y="555716"/>
                  </a:lnTo>
                  <a:lnTo>
                    <a:pt x="1849368" y="555860"/>
                  </a:lnTo>
                  <a:close/>
                </a:path>
                <a:path w="1981200" h="697865">
                  <a:moveTo>
                    <a:pt x="76627" y="697455"/>
                  </a:moveTo>
                  <a:lnTo>
                    <a:pt x="41536" y="695813"/>
                  </a:lnTo>
                  <a:lnTo>
                    <a:pt x="22188" y="684884"/>
                  </a:lnTo>
                  <a:lnTo>
                    <a:pt x="10903" y="666005"/>
                  </a:lnTo>
                  <a:lnTo>
                    <a:pt x="0" y="640510"/>
                  </a:lnTo>
                  <a:lnTo>
                    <a:pt x="1724" y="615721"/>
                  </a:lnTo>
                  <a:lnTo>
                    <a:pt x="25170" y="590424"/>
                  </a:lnTo>
                  <a:lnTo>
                    <a:pt x="63615" y="565306"/>
                  </a:lnTo>
                  <a:lnTo>
                    <a:pt x="110339" y="541052"/>
                  </a:lnTo>
                  <a:lnTo>
                    <a:pt x="201731" y="497880"/>
                  </a:lnTo>
                  <a:lnTo>
                    <a:pt x="232956" y="480334"/>
                  </a:lnTo>
                  <a:lnTo>
                    <a:pt x="279255" y="416322"/>
                  </a:lnTo>
                  <a:lnTo>
                    <a:pt x="328915" y="311351"/>
                  </a:lnTo>
                  <a:lnTo>
                    <a:pt x="368536" y="213277"/>
                  </a:lnTo>
                  <a:lnTo>
                    <a:pt x="384720" y="169951"/>
                  </a:lnTo>
                  <a:lnTo>
                    <a:pt x="561926" y="208278"/>
                  </a:lnTo>
                  <a:lnTo>
                    <a:pt x="566351" y="580472"/>
                  </a:lnTo>
                  <a:lnTo>
                    <a:pt x="224770" y="667538"/>
                  </a:lnTo>
                  <a:lnTo>
                    <a:pt x="135145" y="688475"/>
                  </a:lnTo>
                  <a:lnTo>
                    <a:pt x="76627" y="697455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515578" y="6572357"/>
              <a:ext cx="1207770" cy="2559685"/>
            </a:xfrm>
            <a:custGeom>
              <a:avLst/>
              <a:gdLst/>
              <a:ahLst/>
              <a:cxnLst/>
              <a:rect l="l" t="t" r="r" b="b"/>
              <a:pathLst>
                <a:path w="1207769" h="2559684">
                  <a:moveTo>
                    <a:pt x="97120" y="2559272"/>
                  </a:moveTo>
                  <a:lnTo>
                    <a:pt x="0" y="128938"/>
                  </a:lnTo>
                  <a:lnTo>
                    <a:pt x="9057" y="128016"/>
                  </a:lnTo>
                  <a:lnTo>
                    <a:pt x="116859" y="143224"/>
                  </a:lnTo>
                  <a:lnTo>
                    <a:pt x="173510" y="150132"/>
                  </a:lnTo>
                  <a:lnTo>
                    <a:pt x="237438" y="155884"/>
                  </a:lnTo>
                  <a:lnTo>
                    <a:pt x="306796" y="159235"/>
                  </a:lnTo>
                  <a:lnTo>
                    <a:pt x="379735" y="158939"/>
                  </a:lnTo>
                  <a:lnTo>
                    <a:pt x="454408" y="153751"/>
                  </a:lnTo>
                  <a:lnTo>
                    <a:pt x="614282" y="119446"/>
                  </a:lnTo>
                  <a:lnTo>
                    <a:pt x="745990" y="67736"/>
                  </a:lnTo>
                  <a:lnTo>
                    <a:pt x="835388" y="20596"/>
                  </a:lnTo>
                  <a:lnTo>
                    <a:pt x="868331" y="0"/>
                  </a:lnTo>
                  <a:lnTo>
                    <a:pt x="1207257" y="2331525"/>
                  </a:lnTo>
                  <a:lnTo>
                    <a:pt x="972310" y="2439417"/>
                  </a:lnTo>
                  <a:lnTo>
                    <a:pt x="473876" y="707388"/>
                  </a:lnTo>
                  <a:lnTo>
                    <a:pt x="346890" y="2552847"/>
                  </a:lnTo>
                  <a:lnTo>
                    <a:pt x="97120" y="255927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54532" y="5221163"/>
              <a:ext cx="1858645" cy="1518920"/>
            </a:xfrm>
            <a:custGeom>
              <a:avLst/>
              <a:gdLst/>
              <a:ahLst/>
              <a:cxnLst/>
              <a:rect l="l" t="t" r="r" b="b"/>
              <a:pathLst>
                <a:path w="1858644" h="1518920">
                  <a:moveTo>
                    <a:pt x="787229" y="1518415"/>
                  </a:moveTo>
                  <a:lnTo>
                    <a:pt x="628296" y="1515386"/>
                  </a:lnTo>
                  <a:lnTo>
                    <a:pt x="504372" y="1505420"/>
                  </a:lnTo>
                  <a:lnTo>
                    <a:pt x="454408" y="1499628"/>
                  </a:lnTo>
                  <a:lnTo>
                    <a:pt x="402640" y="772744"/>
                  </a:lnTo>
                  <a:lnTo>
                    <a:pt x="336934" y="1020208"/>
                  </a:lnTo>
                  <a:lnTo>
                    <a:pt x="0" y="848290"/>
                  </a:lnTo>
                  <a:lnTo>
                    <a:pt x="135946" y="546825"/>
                  </a:lnTo>
                  <a:lnTo>
                    <a:pt x="242102" y="320968"/>
                  </a:lnTo>
                  <a:lnTo>
                    <a:pt x="317023" y="179228"/>
                  </a:lnTo>
                  <a:lnTo>
                    <a:pt x="402557" y="114776"/>
                  </a:lnTo>
                  <a:lnTo>
                    <a:pt x="532060" y="58736"/>
                  </a:lnTo>
                  <a:lnTo>
                    <a:pt x="650280" y="19187"/>
                  </a:lnTo>
                  <a:lnTo>
                    <a:pt x="701965" y="4209"/>
                  </a:lnTo>
                  <a:lnTo>
                    <a:pt x="715547" y="17578"/>
                  </a:lnTo>
                  <a:lnTo>
                    <a:pt x="750719" y="46856"/>
                  </a:lnTo>
                  <a:lnTo>
                    <a:pt x="799124" y="75802"/>
                  </a:lnTo>
                  <a:lnTo>
                    <a:pt x="852402" y="88174"/>
                  </a:lnTo>
                  <a:lnTo>
                    <a:pt x="904990" y="73649"/>
                  </a:lnTo>
                  <a:lnTo>
                    <a:pt x="951873" y="43422"/>
                  </a:lnTo>
                  <a:lnTo>
                    <a:pt x="985525" y="13528"/>
                  </a:lnTo>
                  <a:lnTo>
                    <a:pt x="998415" y="0"/>
                  </a:lnTo>
                  <a:lnTo>
                    <a:pt x="1057947" y="8148"/>
                  </a:lnTo>
                  <a:lnTo>
                    <a:pt x="1193762" y="30960"/>
                  </a:lnTo>
                  <a:lnTo>
                    <a:pt x="1341689" y="65985"/>
                  </a:lnTo>
                  <a:lnTo>
                    <a:pt x="1437558" y="110771"/>
                  </a:lnTo>
                  <a:lnTo>
                    <a:pt x="1470496" y="147035"/>
                  </a:lnTo>
                  <a:lnTo>
                    <a:pt x="1520336" y="206985"/>
                  </a:lnTo>
                  <a:lnTo>
                    <a:pt x="1581316" y="285571"/>
                  </a:lnTo>
                  <a:lnTo>
                    <a:pt x="1647674" y="377743"/>
                  </a:lnTo>
                  <a:lnTo>
                    <a:pt x="1681069" y="427347"/>
                  </a:lnTo>
                  <a:lnTo>
                    <a:pt x="1713647" y="478453"/>
                  </a:lnTo>
                  <a:lnTo>
                    <a:pt x="1744688" y="530432"/>
                  </a:lnTo>
                  <a:lnTo>
                    <a:pt x="1773473" y="582651"/>
                  </a:lnTo>
                  <a:lnTo>
                    <a:pt x="1799280" y="634480"/>
                  </a:lnTo>
                  <a:lnTo>
                    <a:pt x="1821389" y="685287"/>
                  </a:lnTo>
                  <a:lnTo>
                    <a:pt x="1839081" y="734441"/>
                  </a:lnTo>
                  <a:lnTo>
                    <a:pt x="1851634" y="781311"/>
                  </a:lnTo>
                  <a:lnTo>
                    <a:pt x="1858328" y="825265"/>
                  </a:lnTo>
                  <a:lnTo>
                    <a:pt x="1858444" y="865673"/>
                  </a:lnTo>
                  <a:lnTo>
                    <a:pt x="1851260" y="901904"/>
                  </a:lnTo>
                  <a:lnTo>
                    <a:pt x="1798003" y="944298"/>
                  </a:lnTo>
                  <a:lnTo>
                    <a:pt x="1704778" y="963908"/>
                  </a:lnTo>
                  <a:lnTo>
                    <a:pt x="1616158" y="969353"/>
                  </a:lnTo>
                  <a:lnTo>
                    <a:pt x="1576713" y="969253"/>
                  </a:lnTo>
                  <a:lnTo>
                    <a:pt x="1564469" y="972379"/>
                  </a:lnTo>
                  <a:lnTo>
                    <a:pt x="1536172" y="977312"/>
                  </a:lnTo>
                  <a:lnTo>
                    <a:pt x="1504474" y="977384"/>
                  </a:lnTo>
                  <a:lnTo>
                    <a:pt x="1482026" y="965930"/>
                  </a:lnTo>
                  <a:lnTo>
                    <a:pt x="1464272" y="919665"/>
                  </a:lnTo>
                  <a:lnTo>
                    <a:pt x="1448509" y="851364"/>
                  </a:lnTo>
                  <a:lnTo>
                    <a:pt x="1432913" y="762553"/>
                  </a:lnTo>
                  <a:lnTo>
                    <a:pt x="1336677" y="1085563"/>
                  </a:lnTo>
                  <a:lnTo>
                    <a:pt x="1288228" y="1403257"/>
                  </a:lnTo>
                  <a:lnTo>
                    <a:pt x="1185245" y="1439535"/>
                  </a:lnTo>
                  <a:lnTo>
                    <a:pt x="1075058" y="1472233"/>
                  </a:lnTo>
                  <a:lnTo>
                    <a:pt x="942222" y="1503395"/>
                  </a:lnTo>
                  <a:lnTo>
                    <a:pt x="787229" y="1518415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359389" y="5214682"/>
              <a:ext cx="1132840" cy="1657350"/>
            </a:xfrm>
            <a:custGeom>
              <a:avLst/>
              <a:gdLst/>
              <a:ahLst/>
              <a:cxnLst/>
              <a:rect l="l" t="t" r="r" b="b"/>
              <a:pathLst>
                <a:path w="1132840" h="1657350">
                  <a:moveTo>
                    <a:pt x="711478" y="1590074"/>
                  </a:moveTo>
                  <a:lnTo>
                    <a:pt x="718350" y="1499947"/>
                  </a:lnTo>
                  <a:lnTo>
                    <a:pt x="733601" y="1281796"/>
                  </a:lnTo>
                  <a:lnTo>
                    <a:pt x="749184" y="1013963"/>
                  </a:lnTo>
                  <a:lnTo>
                    <a:pt x="757052" y="774793"/>
                  </a:lnTo>
                  <a:lnTo>
                    <a:pt x="752140" y="544668"/>
                  </a:lnTo>
                  <a:lnTo>
                    <a:pt x="739824" y="290471"/>
                  </a:lnTo>
                  <a:lnTo>
                    <a:pt x="727217" y="84750"/>
                  </a:lnTo>
                  <a:lnTo>
                    <a:pt x="721434" y="55"/>
                  </a:lnTo>
                  <a:lnTo>
                    <a:pt x="746460" y="0"/>
                  </a:lnTo>
                  <a:lnTo>
                    <a:pt x="806497" y="775"/>
                  </a:lnTo>
                  <a:lnTo>
                    <a:pt x="878978" y="3793"/>
                  </a:lnTo>
                  <a:lnTo>
                    <a:pt x="941337" y="10467"/>
                  </a:lnTo>
                  <a:lnTo>
                    <a:pt x="995563" y="24857"/>
                  </a:lnTo>
                  <a:lnTo>
                    <a:pt x="1054248" y="45499"/>
                  </a:lnTo>
                  <a:lnTo>
                    <a:pt x="1101277" y="64022"/>
                  </a:lnTo>
                  <a:lnTo>
                    <a:pt x="1132260" y="1586972"/>
                  </a:lnTo>
                  <a:lnTo>
                    <a:pt x="711478" y="1590074"/>
                  </a:lnTo>
                  <a:close/>
                </a:path>
                <a:path w="1132840" h="1657350">
                  <a:moveTo>
                    <a:pt x="528520" y="1656980"/>
                  </a:moveTo>
                  <a:lnTo>
                    <a:pt x="0" y="1642358"/>
                  </a:lnTo>
                  <a:lnTo>
                    <a:pt x="13771" y="1563769"/>
                  </a:lnTo>
                  <a:lnTo>
                    <a:pt x="45131" y="1372712"/>
                  </a:lnTo>
                  <a:lnTo>
                    <a:pt x="79145" y="1136252"/>
                  </a:lnTo>
                  <a:lnTo>
                    <a:pt x="100881" y="921455"/>
                  </a:lnTo>
                  <a:lnTo>
                    <a:pt x="105174" y="689000"/>
                  </a:lnTo>
                  <a:lnTo>
                    <a:pt x="100383" y="425142"/>
                  </a:lnTo>
                  <a:lnTo>
                    <a:pt x="92854" y="208887"/>
                  </a:lnTo>
                  <a:lnTo>
                    <a:pt x="88934" y="119245"/>
                  </a:lnTo>
                  <a:lnTo>
                    <a:pt x="104465" y="109716"/>
                  </a:lnTo>
                  <a:lnTo>
                    <a:pt x="142500" y="87371"/>
                  </a:lnTo>
                  <a:lnTo>
                    <a:pt x="190199" y="61578"/>
                  </a:lnTo>
                  <a:lnTo>
                    <a:pt x="234726" y="41705"/>
                  </a:lnTo>
                  <a:lnTo>
                    <a:pt x="282110" y="28953"/>
                  </a:lnTo>
                  <a:lnTo>
                    <a:pt x="335883" y="18609"/>
                  </a:lnTo>
                  <a:lnTo>
                    <a:pt x="379950" y="11672"/>
                  </a:lnTo>
                  <a:lnTo>
                    <a:pt x="398215" y="9138"/>
                  </a:lnTo>
                  <a:lnTo>
                    <a:pt x="393531" y="96028"/>
                  </a:lnTo>
                  <a:lnTo>
                    <a:pt x="384803" y="306976"/>
                  </a:lnTo>
                  <a:lnTo>
                    <a:pt x="380016" y="567397"/>
                  </a:lnTo>
                  <a:lnTo>
                    <a:pt x="387154" y="802707"/>
                  </a:lnTo>
                  <a:lnTo>
                    <a:pt x="418389" y="1051989"/>
                  </a:lnTo>
                  <a:lnTo>
                    <a:pt x="465967" y="1332778"/>
                  </a:lnTo>
                  <a:lnTo>
                    <a:pt x="509481" y="1562100"/>
                  </a:lnTo>
                  <a:lnTo>
                    <a:pt x="528520" y="1656980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166218" y="6055967"/>
              <a:ext cx="723900" cy="874394"/>
            </a:xfrm>
            <a:custGeom>
              <a:avLst/>
              <a:gdLst/>
              <a:ahLst/>
              <a:cxnLst/>
              <a:rect l="l" t="t" r="r" b="b"/>
              <a:pathLst>
                <a:path w="723900" h="874395">
                  <a:moveTo>
                    <a:pt x="169462" y="873961"/>
                  </a:moveTo>
                  <a:lnTo>
                    <a:pt x="140039" y="872494"/>
                  </a:lnTo>
                  <a:lnTo>
                    <a:pt x="119243" y="869531"/>
                  </a:lnTo>
                  <a:lnTo>
                    <a:pt x="93331" y="860579"/>
                  </a:lnTo>
                  <a:lnTo>
                    <a:pt x="0" y="815031"/>
                  </a:lnTo>
                  <a:lnTo>
                    <a:pt x="1545" y="801056"/>
                  </a:lnTo>
                  <a:lnTo>
                    <a:pt x="30519" y="742783"/>
                  </a:lnTo>
                  <a:lnTo>
                    <a:pt x="64509" y="699845"/>
                  </a:lnTo>
                  <a:lnTo>
                    <a:pt x="135289" y="633195"/>
                  </a:lnTo>
                  <a:lnTo>
                    <a:pt x="156410" y="609217"/>
                  </a:lnTo>
                  <a:lnTo>
                    <a:pt x="177710" y="570569"/>
                  </a:lnTo>
                  <a:lnTo>
                    <a:pt x="262384" y="391268"/>
                  </a:lnTo>
                  <a:lnTo>
                    <a:pt x="285784" y="346502"/>
                  </a:lnTo>
                  <a:lnTo>
                    <a:pt x="311021" y="304256"/>
                  </a:lnTo>
                  <a:lnTo>
                    <a:pt x="338570" y="265775"/>
                  </a:lnTo>
                  <a:lnTo>
                    <a:pt x="368902" y="232308"/>
                  </a:lnTo>
                  <a:lnTo>
                    <a:pt x="402490" y="205102"/>
                  </a:lnTo>
                  <a:lnTo>
                    <a:pt x="439807" y="185404"/>
                  </a:lnTo>
                  <a:lnTo>
                    <a:pt x="442019" y="75297"/>
                  </a:lnTo>
                  <a:lnTo>
                    <a:pt x="481094" y="50124"/>
                  </a:lnTo>
                  <a:lnTo>
                    <a:pt x="521444" y="28658"/>
                  </a:lnTo>
                  <a:lnTo>
                    <a:pt x="568121" y="10163"/>
                  </a:lnTo>
                  <a:lnTo>
                    <a:pt x="610206" y="1208"/>
                  </a:lnTo>
                  <a:lnTo>
                    <a:pt x="648953" y="0"/>
                  </a:lnTo>
                  <a:lnTo>
                    <a:pt x="680523" y="5147"/>
                  </a:lnTo>
                  <a:lnTo>
                    <a:pt x="701081" y="15258"/>
                  </a:lnTo>
                  <a:lnTo>
                    <a:pt x="719181" y="45443"/>
                  </a:lnTo>
                  <a:lnTo>
                    <a:pt x="723601" y="87595"/>
                  </a:lnTo>
                  <a:lnTo>
                    <a:pt x="717456" y="136618"/>
                  </a:lnTo>
                  <a:lnTo>
                    <a:pt x="703862" y="187416"/>
                  </a:lnTo>
                  <a:lnTo>
                    <a:pt x="685933" y="234893"/>
                  </a:lnTo>
                  <a:lnTo>
                    <a:pt x="666785" y="273953"/>
                  </a:lnTo>
                  <a:lnTo>
                    <a:pt x="622138" y="327710"/>
                  </a:lnTo>
                  <a:lnTo>
                    <a:pt x="590469" y="356593"/>
                  </a:lnTo>
                  <a:lnTo>
                    <a:pt x="437800" y="484786"/>
                  </a:lnTo>
                  <a:lnTo>
                    <a:pt x="397324" y="521488"/>
                  </a:lnTo>
                  <a:lnTo>
                    <a:pt x="357601" y="560647"/>
                  </a:lnTo>
                  <a:lnTo>
                    <a:pt x="319466" y="602560"/>
                  </a:lnTo>
                  <a:lnTo>
                    <a:pt x="283760" y="647525"/>
                  </a:lnTo>
                  <a:lnTo>
                    <a:pt x="251318" y="695840"/>
                  </a:lnTo>
                  <a:lnTo>
                    <a:pt x="234708" y="812989"/>
                  </a:lnTo>
                  <a:lnTo>
                    <a:pt x="231269" y="830539"/>
                  </a:lnTo>
                  <a:lnTo>
                    <a:pt x="225963" y="847425"/>
                  </a:lnTo>
                  <a:lnTo>
                    <a:pt x="217691" y="861777"/>
                  </a:lnTo>
                  <a:lnTo>
                    <a:pt x="198388" y="871275"/>
                  </a:lnTo>
                  <a:lnTo>
                    <a:pt x="169462" y="873961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6462041" y="4451055"/>
            <a:ext cx="687705" cy="650240"/>
            <a:chOff x="16462041" y="4451055"/>
            <a:chExt cx="687705" cy="650240"/>
          </a:xfrm>
        </p:grpSpPr>
        <p:sp>
          <p:nvSpPr>
            <p:cNvPr id="37" name="object 37"/>
            <p:cNvSpPr/>
            <p:nvPr/>
          </p:nvSpPr>
          <p:spPr>
            <a:xfrm>
              <a:off x="16832382" y="4648002"/>
              <a:ext cx="297815" cy="404495"/>
            </a:xfrm>
            <a:custGeom>
              <a:avLst/>
              <a:gdLst/>
              <a:ahLst/>
              <a:cxnLst/>
              <a:rect l="l" t="t" r="r" b="b"/>
              <a:pathLst>
                <a:path w="297815" h="404495">
                  <a:moveTo>
                    <a:pt x="183621" y="403901"/>
                  </a:moveTo>
                  <a:lnTo>
                    <a:pt x="158404" y="375118"/>
                  </a:lnTo>
                  <a:lnTo>
                    <a:pt x="136361" y="325835"/>
                  </a:lnTo>
                  <a:lnTo>
                    <a:pt x="120747" y="279252"/>
                  </a:lnTo>
                  <a:lnTo>
                    <a:pt x="114818" y="258569"/>
                  </a:lnTo>
                  <a:lnTo>
                    <a:pt x="130142" y="250711"/>
                  </a:lnTo>
                  <a:lnTo>
                    <a:pt x="142002" y="235417"/>
                  </a:lnTo>
                  <a:lnTo>
                    <a:pt x="151000" y="217133"/>
                  </a:lnTo>
                  <a:lnTo>
                    <a:pt x="165715" y="179336"/>
                  </a:lnTo>
                  <a:lnTo>
                    <a:pt x="170292" y="158846"/>
                  </a:lnTo>
                  <a:lnTo>
                    <a:pt x="167319" y="140642"/>
                  </a:lnTo>
                  <a:lnTo>
                    <a:pt x="152649" y="126529"/>
                  </a:lnTo>
                  <a:lnTo>
                    <a:pt x="124960" y="118768"/>
                  </a:lnTo>
                  <a:lnTo>
                    <a:pt x="102540" y="124258"/>
                  </a:lnTo>
                  <a:lnTo>
                    <a:pt x="80783" y="135813"/>
                  </a:lnTo>
                  <a:lnTo>
                    <a:pt x="55086" y="146246"/>
                  </a:lnTo>
                  <a:lnTo>
                    <a:pt x="34688" y="147735"/>
                  </a:lnTo>
                  <a:lnTo>
                    <a:pt x="18002" y="141206"/>
                  </a:lnTo>
                  <a:lnTo>
                    <a:pt x="6087" y="127616"/>
                  </a:lnTo>
                  <a:lnTo>
                    <a:pt x="0" y="107919"/>
                  </a:lnTo>
                  <a:lnTo>
                    <a:pt x="207" y="94069"/>
                  </a:lnTo>
                  <a:lnTo>
                    <a:pt x="5102" y="65954"/>
                  </a:lnTo>
                  <a:lnTo>
                    <a:pt x="5309" y="52976"/>
                  </a:lnTo>
                  <a:lnTo>
                    <a:pt x="17256" y="11326"/>
                  </a:lnTo>
                  <a:lnTo>
                    <a:pt x="47194" y="3098"/>
                  </a:lnTo>
                  <a:lnTo>
                    <a:pt x="76905" y="0"/>
                  </a:lnTo>
                  <a:lnTo>
                    <a:pt x="106823" y="1512"/>
                  </a:lnTo>
                  <a:lnTo>
                    <a:pt x="145808" y="9155"/>
                  </a:lnTo>
                  <a:lnTo>
                    <a:pt x="208893" y="31812"/>
                  </a:lnTo>
                  <a:lnTo>
                    <a:pt x="249299" y="57573"/>
                  </a:lnTo>
                  <a:lnTo>
                    <a:pt x="282197" y="91559"/>
                  </a:lnTo>
                  <a:lnTo>
                    <a:pt x="297776" y="132067"/>
                  </a:lnTo>
                  <a:lnTo>
                    <a:pt x="291548" y="161357"/>
                  </a:lnTo>
                  <a:lnTo>
                    <a:pt x="273834" y="215441"/>
                  </a:lnTo>
                  <a:lnTo>
                    <a:pt x="249410" y="280529"/>
                  </a:lnTo>
                  <a:lnTo>
                    <a:pt x="223050" y="342829"/>
                  </a:lnTo>
                  <a:lnTo>
                    <a:pt x="199528" y="388550"/>
                  </a:lnTo>
                  <a:lnTo>
                    <a:pt x="183621" y="403901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462041" y="4451055"/>
              <a:ext cx="687705" cy="650240"/>
            </a:xfrm>
            <a:custGeom>
              <a:avLst/>
              <a:gdLst/>
              <a:ahLst/>
              <a:cxnLst/>
              <a:rect l="l" t="t" r="r" b="b"/>
              <a:pathLst>
                <a:path w="687705" h="650239">
                  <a:moveTo>
                    <a:pt x="665364" y="148235"/>
                  </a:moveTo>
                  <a:lnTo>
                    <a:pt x="213045" y="148235"/>
                  </a:lnTo>
                  <a:lnTo>
                    <a:pt x="246193" y="90642"/>
                  </a:lnTo>
                  <a:lnTo>
                    <a:pt x="282250" y="49283"/>
                  </a:lnTo>
                  <a:lnTo>
                    <a:pt x="320162" y="21897"/>
                  </a:lnTo>
                  <a:lnTo>
                    <a:pt x="358870" y="6223"/>
                  </a:lnTo>
                  <a:lnTo>
                    <a:pt x="397321" y="0"/>
                  </a:lnTo>
                  <a:lnTo>
                    <a:pt x="434456" y="966"/>
                  </a:lnTo>
                  <a:lnTo>
                    <a:pt x="500559" y="15423"/>
                  </a:lnTo>
                  <a:lnTo>
                    <a:pt x="585553" y="52490"/>
                  </a:lnTo>
                  <a:lnTo>
                    <a:pt x="628329" y="88751"/>
                  </a:lnTo>
                  <a:lnTo>
                    <a:pt x="657834" y="130240"/>
                  </a:lnTo>
                  <a:lnTo>
                    <a:pt x="665364" y="148235"/>
                  </a:lnTo>
                  <a:close/>
                </a:path>
                <a:path w="687705" h="650239">
                  <a:moveTo>
                    <a:pt x="640446" y="327013"/>
                  </a:moveTo>
                  <a:lnTo>
                    <a:pt x="582031" y="319045"/>
                  </a:lnTo>
                  <a:lnTo>
                    <a:pt x="517932" y="306922"/>
                  </a:lnTo>
                  <a:lnTo>
                    <a:pt x="468124" y="296669"/>
                  </a:lnTo>
                  <a:lnTo>
                    <a:pt x="403774" y="280694"/>
                  </a:lnTo>
                  <a:lnTo>
                    <a:pt x="186497" y="221344"/>
                  </a:lnTo>
                  <a:lnTo>
                    <a:pt x="101518" y="199890"/>
                  </a:lnTo>
                  <a:lnTo>
                    <a:pt x="47387" y="172959"/>
                  </a:lnTo>
                  <a:lnTo>
                    <a:pt x="17096" y="146453"/>
                  </a:lnTo>
                  <a:lnTo>
                    <a:pt x="3637" y="126275"/>
                  </a:lnTo>
                  <a:lnTo>
                    <a:pt x="0" y="118326"/>
                  </a:lnTo>
                  <a:lnTo>
                    <a:pt x="213045" y="148235"/>
                  </a:lnTo>
                  <a:lnTo>
                    <a:pt x="665364" y="148235"/>
                  </a:lnTo>
                  <a:lnTo>
                    <a:pt x="676157" y="174028"/>
                  </a:lnTo>
                  <a:lnTo>
                    <a:pt x="685388" y="217180"/>
                  </a:lnTo>
                  <a:lnTo>
                    <a:pt x="687618" y="256766"/>
                  </a:lnTo>
                  <a:lnTo>
                    <a:pt x="684938" y="289854"/>
                  </a:lnTo>
                  <a:lnTo>
                    <a:pt x="679437" y="313511"/>
                  </a:lnTo>
                  <a:lnTo>
                    <a:pt x="673205" y="324805"/>
                  </a:lnTo>
                  <a:lnTo>
                    <a:pt x="640446" y="327013"/>
                  </a:lnTo>
                  <a:close/>
                </a:path>
                <a:path w="687705" h="650239">
                  <a:moveTo>
                    <a:pt x="236495" y="277838"/>
                  </a:moveTo>
                  <a:lnTo>
                    <a:pt x="234726" y="277616"/>
                  </a:lnTo>
                  <a:lnTo>
                    <a:pt x="233619" y="276287"/>
                  </a:lnTo>
                  <a:lnTo>
                    <a:pt x="232735" y="274958"/>
                  </a:lnTo>
                  <a:lnTo>
                    <a:pt x="232956" y="272964"/>
                  </a:lnTo>
                  <a:lnTo>
                    <a:pt x="234283" y="272078"/>
                  </a:lnTo>
                  <a:lnTo>
                    <a:pt x="236053" y="270305"/>
                  </a:lnTo>
                  <a:lnTo>
                    <a:pt x="238929" y="269419"/>
                  </a:lnTo>
                  <a:lnTo>
                    <a:pt x="247778" y="267647"/>
                  </a:lnTo>
                  <a:lnTo>
                    <a:pt x="254858" y="268090"/>
                  </a:lnTo>
                  <a:lnTo>
                    <a:pt x="264370" y="268533"/>
                  </a:lnTo>
                  <a:lnTo>
                    <a:pt x="269016" y="269419"/>
                  </a:lnTo>
                  <a:lnTo>
                    <a:pt x="273662" y="270748"/>
                  </a:lnTo>
                  <a:lnTo>
                    <a:pt x="278529" y="272078"/>
                  </a:lnTo>
                  <a:lnTo>
                    <a:pt x="282954" y="274071"/>
                  </a:lnTo>
                  <a:lnTo>
                    <a:pt x="286317" y="275844"/>
                  </a:lnTo>
                  <a:lnTo>
                    <a:pt x="239593" y="275844"/>
                  </a:lnTo>
                  <a:lnTo>
                    <a:pt x="237823" y="276952"/>
                  </a:lnTo>
                  <a:lnTo>
                    <a:pt x="236495" y="277838"/>
                  </a:lnTo>
                  <a:close/>
                </a:path>
                <a:path w="687705" h="650239">
                  <a:moveTo>
                    <a:pt x="320121" y="306195"/>
                  </a:moveTo>
                  <a:lnTo>
                    <a:pt x="312156" y="302208"/>
                  </a:lnTo>
                  <a:lnTo>
                    <a:pt x="306183" y="298663"/>
                  </a:lnTo>
                  <a:lnTo>
                    <a:pt x="300210" y="295340"/>
                  </a:lnTo>
                  <a:lnTo>
                    <a:pt x="262601" y="278502"/>
                  </a:lnTo>
                  <a:lnTo>
                    <a:pt x="254858" y="277395"/>
                  </a:lnTo>
                  <a:lnTo>
                    <a:pt x="249769" y="276287"/>
                  </a:lnTo>
                  <a:lnTo>
                    <a:pt x="245123" y="276065"/>
                  </a:lnTo>
                  <a:lnTo>
                    <a:pt x="242247" y="275844"/>
                  </a:lnTo>
                  <a:lnTo>
                    <a:pt x="286317" y="275844"/>
                  </a:lnTo>
                  <a:lnTo>
                    <a:pt x="315917" y="295783"/>
                  </a:lnTo>
                  <a:lnTo>
                    <a:pt x="321891" y="299549"/>
                  </a:lnTo>
                  <a:lnTo>
                    <a:pt x="323439" y="300435"/>
                  </a:lnTo>
                  <a:lnTo>
                    <a:pt x="323882" y="302429"/>
                  </a:lnTo>
                  <a:lnTo>
                    <a:pt x="322997" y="304201"/>
                  </a:lnTo>
                  <a:lnTo>
                    <a:pt x="322112" y="305752"/>
                  </a:lnTo>
                  <a:lnTo>
                    <a:pt x="320121" y="306195"/>
                  </a:lnTo>
                  <a:close/>
                </a:path>
                <a:path w="687705" h="650239">
                  <a:moveTo>
                    <a:pt x="221894" y="338541"/>
                  </a:moveTo>
                  <a:lnTo>
                    <a:pt x="221673" y="338541"/>
                  </a:lnTo>
                  <a:lnTo>
                    <a:pt x="221452" y="338098"/>
                  </a:lnTo>
                  <a:lnTo>
                    <a:pt x="221230" y="337433"/>
                  </a:lnTo>
                  <a:lnTo>
                    <a:pt x="221230" y="334774"/>
                  </a:lnTo>
                  <a:lnTo>
                    <a:pt x="223885" y="333445"/>
                  </a:lnTo>
                  <a:lnTo>
                    <a:pt x="224770" y="333667"/>
                  </a:lnTo>
                  <a:lnTo>
                    <a:pt x="228715" y="338319"/>
                  </a:lnTo>
                  <a:lnTo>
                    <a:pt x="222337" y="338319"/>
                  </a:lnTo>
                  <a:lnTo>
                    <a:pt x="221894" y="338541"/>
                  </a:lnTo>
                  <a:close/>
                </a:path>
                <a:path w="687705" h="650239">
                  <a:moveTo>
                    <a:pt x="229176" y="339427"/>
                  </a:moveTo>
                  <a:lnTo>
                    <a:pt x="222779" y="339427"/>
                  </a:lnTo>
                  <a:lnTo>
                    <a:pt x="222779" y="339205"/>
                  </a:lnTo>
                  <a:lnTo>
                    <a:pt x="222558" y="338762"/>
                  </a:lnTo>
                  <a:lnTo>
                    <a:pt x="222337" y="338319"/>
                  </a:lnTo>
                  <a:lnTo>
                    <a:pt x="228715" y="338319"/>
                  </a:lnTo>
                  <a:lnTo>
                    <a:pt x="229176" y="339427"/>
                  </a:lnTo>
                  <a:close/>
                </a:path>
                <a:path w="687705" h="650239">
                  <a:moveTo>
                    <a:pt x="246451" y="371108"/>
                  </a:moveTo>
                  <a:lnTo>
                    <a:pt x="243132" y="371108"/>
                  </a:lnTo>
                  <a:lnTo>
                    <a:pt x="240035" y="370221"/>
                  </a:lnTo>
                  <a:lnTo>
                    <a:pt x="237159" y="368892"/>
                  </a:lnTo>
                  <a:lnTo>
                    <a:pt x="233619" y="366898"/>
                  </a:lnTo>
                  <a:lnTo>
                    <a:pt x="230743" y="364018"/>
                  </a:lnTo>
                  <a:lnTo>
                    <a:pt x="228752" y="360474"/>
                  </a:lnTo>
                  <a:lnTo>
                    <a:pt x="226319" y="356264"/>
                  </a:lnTo>
                  <a:lnTo>
                    <a:pt x="223443" y="346738"/>
                  </a:lnTo>
                  <a:lnTo>
                    <a:pt x="223443" y="341642"/>
                  </a:lnTo>
                  <a:lnTo>
                    <a:pt x="223000" y="339648"/>
                  </a:lnTo>
                  <a:lnTo>
                    <a:pt x="222115" y="339205"/>
                  </a:lnTo>
                  <a:lnTo>
                    <a:pt x="221894" y="338984"/>
                  </a:lnTo>
                  <a:lnTo>
                    <a:pt x="222115" y="338984"/>
                  </a:lnTo>
                  <a:lnTo>
                    <a:pt x="222558" y="339205"/>
                  </a:lnTo>
                  <a:lnTo>
                    <a:pt x="222705" y="339205"/>
                  </a:lnTo>
                  <a:lnTo>
                    <a:pt x="222779" y="339427"/>
                  </a:lnTo>
                  <a:lnTo>
                    <a:pt x="229176" y="339427"/>
                  </a:lnTo>
                  <a:lnTo>
                    <a:pt x="230743" y="343193"/>
                  </a:lnTo>
                  <a:lnTo>
                    <a:pt x="242026" y="359144"/>
                  </a:lnTo>
                  <a:lnTo>
                    <a:pt x="243796" y="360030"/>
                  </a:lnTo>
                  <a:lnTo>
                    <a:pt x="245787" y="360252"/>
                  </a:lnTo>
                  <a:lnTo>
                    <a:pt x="269418" y="360252"/>
                  </a:lnTo>
                  <a:lnTo>
                    <a:pt x="265307" y="363596"/>
                  </a:lnTo>
                  <a:lnTo>
                    <a:pt x="258840" y="367563"/>
                  </a:lnTo>
                  <a:lnTo>
                    <a:pt x="254858" y="369778"/>
                  </a:lnTo>
                  <a:lnTo>
                    <a:pt x="250433" y="370886"/>
                  </a:lnTo>
                  <a:lnTo>
                    <a:pt x="246451" y="371108"/>
                  </a:lnTo>
                  <a:close/>
                </a:path>
                <a:path w="687705" h="650239">
                  <a:moveTo>
                    <a:pt x="269418" y="360252"/>
                  </a:moveTo>
                  <a:lnTo>
                    <a:pt x="245787" y="360252"/>
                  </a:lnTo>
                  <a:lnTo>
                    <a:pt x="247778" y="360030"/>
                  </a:lnTo>
                  <a:lnTo>
                    <a:pt x="249990" y="360030"/>
                  </a:lnTo>
                  <a:lnTo>
                    <a:pt x="252424" y="359366"/>
                  </a:lnTo>
                  <a:lnTo>
                    <a:pt x="276981" y="342972"/>
                  </a:lnTo>
                  <a:lnTo>
                    <a:pt x="278972" y="342972"/>
                  </a:lnTo>
                  <a:lnTo>
                    <a:pt x="280299" y="344301"/>
                  </a:lnTo>
                  <a:lnTo>
                    <a:pt x="281627" y="345408"/>
                  </a:lnTo>
                  <a:lnTo>
                    <a:pt x="281848" y="347624"/>
                  </a:lnTo>
                  <a:lnTo>
                    <a:pt x="280520" y="348953"/>
                  </a:lnTo>
                  <a:lnTo>
                    <a:pt x="276417" y="353668"/>
                  </a:lnTo>
                  <a:lnTo>
                    <a:pt x="271256" y="358757"/>
                  </a:lnTo>
                  <a:lnTo>
                    <a:pt x="269418" y="360252"/>
                  </a:lnTo>
                  <a:close/>
                </a:path>
                <a:path w="687705" h="650239">
                  <a:moveTo>
                    <a:pt x="210611" y="544355"/>
                  </a:moveTo>
                  <a:lnTo>
                    <a:pt x="178754" y="544355"/>
                  </a:lnTo>
                  <a:lnTo>
                    <a:pt x="180966" y="544133"/>
                  </a:lnTo>
                  <a:lnTo>
                    <a:pt x="186718" y="544133"/>
                  </a:lnTo>
                  <a:lnTo>
                    <a:pt x="190258" y="543912"/>
                  </a:lnTo>
                  <a:lnTo>
                    <a:pt x="193798" y="543469"/>
                  </a:lnTo>
                  <a:lnTo>
                    <a:pt x="201762" y="542139"/>
                  </a:lnTo>
                  <a:lnTo>
                    <a:pt x="205302" y="541032"/>
                  </a:lnTo>
                  <a:lnTo>
                    <a:pt x="207072" y="540145"/>
                  </a:lnTo>
                  <a:lnTo>
                    <a:pt x="209063" y="541032"/>
                  </a:lnTo>
                  <a:lnTo>
                    <a:pt x="209948" y="542582"/>
                  </a:lnTo>
                  <a:lnTo>
                    <a:pt x="210611" y="544355"/>
                  </a:lnTo>
                  <a:close/>
                </a:path>
                <a:path w="687705" h="650239">
                  <a:moveTo>
                    <a:pt x="182294" y="555210"/>
                  </a:moveTo>
                  <a:lnTo>
                    <a:pt x="180081" y="555210"/>
                  </a:lnTo>
                  <a:lnTo>
                    <a:pt x="175436" y="554767"/>
                  </a:lnTo>
                  <a:lnTo>
                    <a:pt x="171453" y="553881"/>
                  </a:lnTo>
                  <a:lnTo>
                    <a:pt x="165480" y="551887"/>
                  </a:lnTo>
                  <a:lnTo>
                    <a:pt x="163710" y="551001"/>
                  </a:lnTo>
                  <a:lnTo>
                    <a:pt x="163489" y="550779"/>
                  </a:lnTo>
                  <a:lnTo>
                    <a:pt x="159728" y="549007"/>
                  </a:lnTo>
                  <a:lnTo>
                    <a:pt x="158843" y="548121"/>
                  </a:lnTo>
                  <a:lnTo>
                    <a:pt x="157516" y="547013"/>
                  </a:lnTo>
                  <a:lnTo>
                    <a:pt x="157184" y="546349"/>
                  </a:lnTo>
                  <a:lnTo>
                    <a:pt x="157073" y="545684"/>
                  </a:lnTo>
                  <a:lnTo>
                    <a:pt x="157295" y="544355"/>
                  </a:lnTo>
                  <a:lnTo>
                    <a:pt x="157295" y="543247"/>
                  </a:lnTo>
                  <a:lnTo>
                    <a:pt x="158401" y="542582"/>
                  </a:lnTo>
                  <a:lnTo>
                    <a:pt x="158843" y="542582"/>
                  </a:lnTo>
                  <a:lnTo>
                    <a:pt x="159286" y="541918"/>
                  </a:lnTo>
                  <a:lnTo>
                    <a:pt x="160392" y="542139"/>
                  </a:lnTo>
                  <a:lnTo>
                    <a:pt x="161056" y="542139"/>
                  </a:lnTo>
                  <a:lnTo>
                    <a:pt x="161498" y="542361"/>
                  </a:lnTo>
                  <a:lnTo>
                    <a:pt x="162162" y="542582"/>
                  </a:lnTo>
                  <a:lnTo>
                    <a:pt x="162162" y="542804"/>
                  </a:lnTo>
                  <a:lnTo>
                    <a:pt x="161941" y="543025"/>
                  </a:lnTo>
                  <a:lnTo>
                    <a:pt x="162162" y="543025"/>
                  </a:lnTo>
                  <a:lnTo>
                    <a:pt x="162604" y="543247"/>
                  </a:lnTo>
                  <a:lnTo>
                    <a:pt x="162826" y="543247"/>
                  </a:lnTo>
                  <a:lnTo>
                    <a:pt x="163932" y="543469"/>
                  </a:lnTo>
                  <a:lnTo>
                    <a:pt x="166144" y="543469"/>
                  </a:lnTo>
                  <a:lnTo>
                    <a:pt x="167693" y="543912"/>
                  </a:lnTo>
                  <a:lnTo>
                    <a:pt x="169462" y="543912"/>
                  </a:lnTo>
                  <a:lnTo>
                    <a:pt x="171232" y="544133"/>
                  </a:lnTo>
                  <a:lnTo>
                    <a:pt x="173002" y="544133"/>
                  </a:lnTo>
                  <a:lnTo>
                    <a:pt x="174772" y="544355"/>
                  </a:lnTo>
                  <a:lnTo>
                    <a:pt x="210611" y="544355"/>
                  </a:lnTo>
                  <a:lnTo>
                    <a:pt x="209948" y="546349"/>
                  </a:lnTo>
                  <a:lnTo>
                    <a:pt x="208178" y="547013"/>
                  </a:lnTo>
                  <a:lnTo>
                    <a:pt x="203311" y="549893"/>
                  </a:lnTo>
                  <a:lnTo>
                    <a:pt x="198001" y="552109"/>
                  </a:lnTo>
                  <a:lnTo>
                    <a:pt x="192470" y="553660"/>
                  </a:lnTo>
                  <a:lnTo>
                    <a:pt x="185834" y="554989"/>
                  </a:lnTo>
                  <a:lnTo>
                    <a:pt x="182294" y="555210"/>
                  </a:lnTo>
                  <a:close/>
                </a:path>
                <a:path w="687705" h="650239">
                  <a:moveTo>
                    <a:pt x="162604" y="543247"/>
                  </a:moveTo>
                  <a:lnTo>
                    <a:pt x="162383" y="542804"/>
                  </a:lnTo>
                  <a:lnTo>
                    <a:pt x="162604" y="543025"/>
                  </a:lnTo>
                  <a:lnTo>
                    <a:pt x="162604" y="543247"/>
                  </a:lnTo>
                  <a:close/>
                </a:path>
                <a:path w="687705" h="650239">
                  <a:moveTo>
                    <a:pt x="178754" y="544355"/>
                  </a:moveTo>
                  <a:lnTo>
                    <a:pt x="174772" y="544355"/>
                  </a:lnTo>
                  <a:lnTo>
                    <a:pt x="176321" y="544133"/>
                  </a:lnTo>
                  <a:lnTo>
                    <a:pt x="178754" y="544355"/>
                  </a:lnTo>
                  <a:close/>
                </a:path>
                <a:path w="687705" h="650239">
                  <a:moveTo>
                    <a:pt x="297776" y="641612"/>
                  </a:moveTo>
                  <a:lnTo>
                    <a:pt x="296007" y="641169"/>
                  </a:lnTo>
                  <a:lnTo>
                    <a:pt x="295122" y="639618"/>
                  </a:lnTo>
                  <a:lnTo>
                    <a:pt x="294384" y="638511"/>
                  </a:lnTo>
                  <a:lnTo>
                    <a:pt x="294286" y="638068"/>
                  </a:lnTo>
                  <a:lnTo>
                    <a:pt x="294679" y="636295"/>
                  </a:lnTo>
                  <a:lnTo>
                    <a:pt x="296007" y="635409"/>
                  </a:lnTo>
                  <a:lnTo>
                    <a:pt x="296891" y="634745"/>
                  </a:lnTo>
                  <a:lnTo>
                    <a:pt x="298883" y="634523"/>
                  </a:lnTo>
                  <a:lnTo>
                    <a:pt x="301980" y="634745"/>
                  </a:lnTo>
                  <a:lnTo>
                    <a:pt x="306626" y="635188"/>
                  </a:lnTo>
                  <a:lnTo>
                    <a:pt x="314148" y="637182"/>
                  </a:lnTo>
                  <a:lnTo>
                    <a:pt x="315917" y="637403"/>
                  </a:lnTo>
                  <a:lnTo>
                    <a:pt x="319236" y="638068"/>
                  </a:lnTo>
                  <a:lnTo>
                    <a:pt x="325873" y="638511"/>
                  </a:lnTo>
                  <a:lnTo>
                    <a:pt x="332510" y="639397"/>
                  </a:lnTo>
                  <a:lnTo>
                    <a:pt x="335828" y="639618"/>
                  </a:lnTo>
                  <a:lnTo>
                    <a:pt x="342908" y="640283"/>
                  </a:lnTo>
                  <a:lnTo>
                    <a:pt x="349766" y="640505"/>
                  </a:lnTo>
                  <a:lnTo>
                    <a:pt x="358652" y="640505"/>
                  </a:lnTo>
                  <a:lnTo>
                    <a:pt x="358910" y="640726"/>
                  </a:lnTo>
                  <a:lnTo>
                    <a:pt x="299104" y="640726"/>
                  </a:lnTo>
                  <a:lnTo>
                    <a:pt x="298883" y="640948"/>
                  </a:lnTo>
                  <a:lnTo>
                    <a:pt x="297776" y="641612"/>
                  </a:lnTo>
                  <a:close/>
                </a:path>
                <a:path w="687705" h="650239">
                  <a:moveTo>
                    <a:pt x="358652" y="640505"/>
                  </a:moveTo>
                  <a:lnTo>
                    <a:pt x="356403" y="640505"/>
                  </a:lnTo>
                  <a:lnTo>
                    <a:pt x="358394" y="640283"/>
                  </a:lnTo>
                  <a:lnTo>
                    <a:pt x="358652" y="640505"/>
                  </a:lnTo>
                  <a:close/>
                </a:path>
                <a:path w="687705" h="650239">
                  <a:moveTo>
                    <a:pt x="331182" y="649809"/>
                  </a:moveTo>
                  <a:lnTo>
                    <a:pt x="328306" y="649809"/>
                  </a:lnTo>
                  <a:lnTo>
                    <a:pt x="325430" y="649588"/>
                  </a:lnTo>
                  <a:lnTo>
                    <a:pt x="322554" y="649145"/>
                  </a:lnTo>
                  <a:lnTo>
                    <a:pt x="319457" y="648923"/>
                  </a:lnTo>
                  <a:lnTo>
                    <a:pt x="316581" y="648037"/>
                  </a:lnTo>
                  <a:lnTo>
                    <a:pt x="313705" y="647373"/>
                  </a:lnTo>
                  <a:lnTo>
                    <a:pt x="312820" y="646929"/>
                  </a:lnTo>
                  <a:lnTo>
                    <a:pt x="310165" y="646043"/>
                  </a:lnTo>
                  <a:lnTo>
                    <a:pt x="304413" y="643385"/>
                  </a:lnTo>
                  <a:lnTo>
                    <a:pt x="301095" y="641612"/>
                  </a:lnTo>
                  <a:lnTo>
                    <a:pt x="299104" y="641169"/>
                  </a:lnTo>
                  <a:lnTo>
                    <a:pt x="298883" y="641169"/>
                  </a:lnTo>
                  <a:lnTo>
                    <a:pt x="298938" y="640948"/>
                  </a:lnTo>
                  <a:lnTo>
                    <a:pt x="299325" y="640726"/>
                  </a:lnTo>
                  <a:lnTo>
                    <a:pt x="358910" y="640726"/>
                  </a:lnTo>
                  <a:lnTo>
                    <a:pt x="359942" y="641612"/>
                  </a:lnTo>
                  <a:lnTo>
                    <a:pt x="360164" y="643606"/>
                  </a:lnTo>
                  <a:lnTo>
                    <a:pt x="360385" y="645379"/>
                  </a:lnTo>
                  <a:lnTo>
                    <a:pt x="359057" y="646929"/>
                  </a:lnTo>
                  <a:lnTo>
                    <a:pt x="357288" y="647151"/>
                  </a:lnTo>
                  <a:lnTo>
                    <a:pt x="350906" y="648221"/>
                  </a:lnTo>
                  <a:lnTo>
                    <a:pt x="344401" y="649062"/>
                  </a:lnTo>
                  <a:lnTo>
                    <a:pt x="337812" y="649612"/>
                  </a:lnTo>
                  <a:lnTo>
                    <a:pt x="331182" y="649809"/>
                  </a:lnTo>
                  <a:close/>
                </a:path>
                <a:path w="687705" h="650239">
                  <a:moveTo>
                    <a:pt x="438479" y="413644"/>
                  </a:moveTo>
                  <a:lnTo>
                    <a:pt x="436709" y="413422"/>
                  </a:lnTo>
                  <a:lnTo>
                    <a:pt x="434276" y="410985"/>
                  </a:lnTo>
                  <a:lnTo>
                    <a:pt x="434055" y="408327"/>
                  </a:lnTo>
                  <a:lnTo>
                    <a:pt x="435382" y="405004"/>
                  </a:lnTo>
                  <a:lnTo>
                    <a:pt x="437152" y="399908"/>
                  </a:lnTo>
                  <a:lnTo>
                    <a:pt x="443125" y="392154"/>
                  </a:lnTo>
                  <a:lnTo>
                    <a:pt x="444010" y="390825"/>
                  </a:lnTo>
                  <a:lnTo>
                    <a:pt x="446886" y="386837"/>
                  </a:lnTo>
                  <a:lnTo>
                    <a:pt x="449762" y="383292"/>
                  </a:lnTo>
                  <a:lnTo>
                    <a:pt x="453081" y="380412"/>
                  </a:lnTo>
                  <a:lnTo>
                    <a:pt x="456841" y="377089"/>
                  </a:lnTo>
                  <a:lnTo>
                    <a:pt x="494008" y="361138"/>
                  </a:lnTo>
                  <a:lnTo>
                    <a:pt x="503300" y="357593"/>
                  </a:lnTo>
                  <a:lnTo>
                    <a:pt x="505291" y="358258"/>
                  </a:lnTo>
                  <a:lnTo>
                    <a:pt x="505955" y="360030"/>
                  </a:lnTo>
                  <a:lnTo>
                    <a:pt x="506840" y="361803"/>
                  </a:lnTo>
                  <a:lnTo>
                    <a:pt x="505955" y="363575"/>
                  </a:lnTo>
                  <a:lnTo>
                    <a:pt x="504406" y="364461"/>
                  </a:lnTo>
                  <a:lnTo>
                    <a:pt x="498212" y="367563"/>
                  </a:lnTo>
                  <a:lnTo>
                    <a:pt x="481841" y="375095"/>
                  </a:lnTo>
                  <a:lnTo>
                    <a:pt x="477416" y="377532"/>
                  </a:lnTo>
                  <a:lnTo>
                    <a:pt x="472770" y="380191"/>
                  </a:lnTo>
                  <a:lnTo>
                    <a:pt x="473213" y="380412"/>
                  </a:lnTo>
                  <a:lnTo>
                    <a:pt x="473987" y="380412"/>
                  </a:lnTo>
                  <a:lnTo>
                    <a:pt x="474097" y="380634"/>
                  </a:lnTo>
                  <a:lnTo>
                    <a:pt x="474540" y="381742"/>
                  </a:lnTo>
                  <a:lnTo>
                    <a:pt x="474319" y="383071"/>
                  </a:lnTo>
                  <a:lnTo>
                    <a:pt x="473434" y="383736"/>
                  </a:lnTo>
                  <a:lnTo>
                    <a:pt x="473876" y="383736"/>
                  </a:lnTo>
                  <a:lnTo>
                    <a:pt x="473434" y="383957"/>
                  </a:lnTo>
                  <a:lnTo>
                    <a:pt x="466797" y="383957"/>
                  </a:lnTo>
                  <a:lnTo>
                    <a:pt x="464585" y="385286"/>
                  </a:lnTo>
                  <a:lnTo>
                    <a:pt x="462372" y="386837"/>
                  </a:lnTo>
                  <a:lnTo>
                    <a:pt x="460160" y="388610"/>
                  </a:lnTo>
                  <a:lnTo>
                    <a:pt x="457284" y="391047"/>
                  </a:lnTo>
                  <a:lnTo>
                    <a:pt x="454187" y="393484"/>
                  </a:lnTo>
                  <a:lnTo>
                    <a:pt x="451311" y="396807"/>
                  </a:lnTo>
                  <a:lnTo>
                    <a:pt x="447107" y="401016"/>
                  </a:lnTo>
                  <a:lnTo>
                    <a:pt x="441134" y="407884"/>
                  </a:lnTo>
                  <a:lnTo>
                    <a:pt x="440692" y="409213"/>
                  </a:lnTo>
                  <a:lnTo>
                    <a:pt x="441046" y="410099"/>
                  </a:lnTo>
                  <a:lnTo>
                    <a:pt x="441023" y="410985"/>
                  </a:lnTo>
                  <a:lnTo>
                    <a:pt x="440913" y="411650"/>
                  </a:lnTo>
                  <a:lnTo>
                    <a:pt x="439807" y="412536"/>
                  </a:lnTo>
                  <a:lnTo>
                    <a:pt x="438479" y="413644"/>
                  </a:lnTo>
                  <a:close/>
                </a:path>
                <a:path w="687705" h="650239">
                  <a:moveTo>
                    <a:pt x="473987" y="380412"/>
                  </a:moveTo>
                  <a:lnTo>
                    <a:pt x="473213" y="380412"/>
                  </a:lnTo>
                  <a:lnTo>
                    <a:pt x="473876" y="380191"/>
                  </a:lnTo>
                  <a:lnTo>
                    <a:pt x="473987" y="380412"/>
                  </a:lnTo>
                  <a:close/>
                </a:path>
                <a:path w="687705" h="650239">
                  <a:moveTo>
                    <a:pt x="463478" y="429374"/>
                  </a:moveTo>
                  <a:lnTo>
                    <a:pt x="461487" y="428930"/>
                  </a:lnTo>
                  <a:lnTo>
                    <a:pt x="459717" y="428487"/>
                  </a:lnTo>
                  <a:lnTo>
                    <a:pt x="458833" y="426493"/>
                  </a:lnTo>
                  <a:lnTo>
                    <a:pt x="459275" y="424721"/>
                  </a:lnTo>
                  <a:lnTo>
                    <a:pt x="460160" y="420290"/>
                  </a:lnTo>
                  <a:lnTo>
                    <a:pt x="460602" y="415638"/>
                  </a:lnTo>
                  <a:lnTo>
                    <a:pt x="462183" y="405004"/>
                  </a:lnTo>
                  <a:lnTo>
                    <a:pt x="462593" y="402124"/>
                  </a:lnTo>
                  <a:lnTo>
                    <a:pt x="463036" y="399465"/>
                  </a:lnTo>
                  <a:lnTo>
                    <a:pt x="463257" y="398357"/>
                  </a:lnTo>
                  <a:lnTo>
                    <a:pt x="463700" y="396364"/>
                  </a:lnTo>
                  <a:lnTo>
                    <a:pt x="464363" y="394591"/>
                  </a:lnTo>
                  <a:lnTo>
                    <a:pt x="465027" y="391490"/>
                  </a:lnTo>
                  <a:lnTo>
                    <a:pt x="465691" y="387059"/>
                  </a:lnTo>
                  <a:lnTo>
                    <a:pt x="466797" y="383957"/>
                  </a:lnTo>
                  <a:lnTo>
                    <a:pt x="473213" y="383957"/>
                  </a:lnTo>
                  <a:lnTo>
                    <a:pt x="472991" y="384179"/>
                  </a:lnTo>
                  <a:lnTo>
                    <a:pt x="472770" y="384400"/>
                  </a:lnTo>
                  <a:lnTo>
                    <a:pt x="473213" y="384400"/>
                  </a:lnTo>
                  <a:lnTo>
                    <a:pt x="472991" y="384843"/>
                  </a:lnTo>
                  <a:lnTo>
                    <a:pt x="473876" y="386837"/>
                  </a:lnTo>
                  <a:lnTo>
                    <a:pt x="474118" y="388610"/>
                  </a:lnTo>
                  <a:lnTo>
                    <a:pt x="474319" y="390825"/>
                  </a:lnTo>
                  <a:lnTo>
                    <a:pt x="474319" y="396807"/>
                  </a:lnTo>
                  <a:lnTo>
                    <a:pt x="474097" y="399465"/>
                  </a:lnTo>
                  <a:lnTo>
                    <a:pt x="473655" y="402124"/>
                  </a:lnTo>
                  <a:lnTo>
                    <a:pt x="473434" y="403896"/>
                  </a:lnTo>
                  <a:lnTo>
                    <a:pt x="471885" y="410099"/>
                  </a:lnTo>
                  <a:lnTo>
                    <a:pt x="471000" y="412758"/>
                  </a:lnTo>
                  <a:lnTo>
                    <a:pt x="470115" y="415195"/>
                  </a:lnTo>
                  <a:lnTo>
                    <a:pt x="468788" y="419183"/>
                  </a:lnTo>
                  <a:lnTo>
                    <a:pt x="467239" y="422727"/>
                  </a:lnTo>
                  <a:lnTo>
                    <a:pt x="465691" y="426715"/>
                  </a:lnTo>
                  <a:lnTo>
                    <a:pt x="465248" y="428487"/>
                  </a:lnTo>
                  <a:lnTo>
                    <a:pt x="463478" y="429374"/>
                  </a:lnTo>
                  <a:close/>
                </a:path>
                <a:path w="687705" h="650239">
                  <a:moveTo>
                    <a:pt x="473213" y="384400"/>
                  </a:moveTo>
                  <a:lnTo>
                    <a:pt x="472991" y="384400"/>
                  </a:lnTo>
                  <a:lnTo>
                    <a:pt x="473213" y="384179"/>
                  </a:lnTo>
                  <a:lnTo>
                    <a:pt x="473434" y="383957"/>
                  </a:lnTo>
                  <a:lnTo>
                    <a:pt x="473213" y="384400"/>
                  </a:lnTo>
                  <a:close/>
                </a:path>
                <a:path w="687705" h="650239">
                  <a:moveTo>
                    <a:pt x="166808" y="467258"/>
                  </a:moveTo>
                  <a:lnTo>
                    <a:pt x="163047" y="464599"/>
                  </a:lnTo>
                  <a:lnTo>
                    <a:pt x="157737" y="462384"/>
                  </a:lnTo>
                  <a:lnTo>
                    <a:pt x="153976" y="460611"/>
                  </a:lnTo>
                  <a:lnTo>
                    <a:pt x="150215" y="459504"/>
                  </a:lnTo>
                  <a:lnTo>
                    <a:pt x="146454" y="458174"/>
                  </a:lnTo>
                  <a:lnTo>
                    <a:pt x="145127" y="457953"/>
                  </a:lnTo>
                  <a:lnTo>
                    <a:pt x="144021" y="457510"/>
                  </a:lnTo>
                  <a:lnTo>
                    <a:pt x="141366" y="456623"/>
                  </a:lnTo>
                  <a:lnTo>
                    <a:pt x="140260" y="455959"/>
                  </a:lnTo>
                  <a:lnTo>
                    <a:pt x="138933" y="455516"/>
                  </a:lnTo>
                  <a:lnTo>
                    <a:pt x="136057" y="454186"/>
                  </a:lnTo>
                  <a:lnTo>
                    <a:pt x="130526" y="453079"/>
                  </a:lnTo>
                  <a:lnTo>
                    <a:pt x="128313" y="452193"/>
                  </a:lnTo>
                  <a:lnTo>
                    <a:pt x="126544" y="451528"/>
                  </a:lnTo>
                  <a:lnTo>
                    <a:pt x="125437" y="450863"/>
                  </a:lnTo>
                  <a:lnTo>
                    <a:pt x="125216" y="450420"/>
                  </a:lnTo>
                  <a:lnTo>
                    <a:pt x="124774" y="449091"/>
                  </a:lnTo>
                  <a:lnTo>
                    <a:pt x="124331" y="447983"/>
                  </a:lnTo>
                  <a:lnTo>
                    <a:pt x="125659" y="446654"/>
                  </a:lnTo>
                  <a:lnTo>
                    <a:pt x="125880" y="446211"/>
                  </a:lnTo>
                  <a:lnTo>
                    <a:pt x="126322" y="445989"/>
                  </a:lnTo>
                  <a:lnTo>
                    <a:pt x="127429" y="445325"/>
                  </a:lnTo>
                  <a:lnTo>
                    <a:pt x="128535" y="445325"/>
                  </a:lnTo>
                  <a:lnTo>
                    <a:pt x="129420" y="445768"/>
                  </a:lnTo>
                  <a:lnTo>
                    <a:pt x="141587" y="445768"/>
                  </a:lnTo>
                  <a:lnTo>
                    <a:pt x="169462" y="460833"/>
                  </a:lnTo>
                  <a:lnTo>
                    <a:pt x="171011" y="461940"/>
                  </a:lnTo>
                  <a:lnTo>
                    <a:pt x="171232" y="464156"/>
                  </a:lnTo>
                  <a:lnTo>
                    <a:pt x="170126" y="465485"/>
                  </a:lnTo>
                  <a:lnTo>
                    <a:pt x="168799" y="467036"/>
                  </a:lnTo>
                  <a:lnTo>
                    <a:pt x="166808" y="467258"/>
                  </a:lnTo>
                  <a:close/>
                </a:path>
                <a:path w="687705" h="650239">
                  <a:moveTo>
                    <a:pt x="141587" y="445768"/>
                  </a:moveTo>
                  <a:lnTo>
                    <a:pt x="130968" y="445768"/>
                  </a:lnTo>
                  <a:lnTo>
                    <a:pt x="136278" y="445325"/>
                  </a:lnTo>
                  <a:lnTo>
                    <a:pt x="138269" y="445325"/>
                  </a:lnTo>
                  <a:lnTo>
                    <a:pt x="140039" y="445546"/>
                  </a:lnTo>
                  <a:lnTo>
                    <a:pt x="141587" y="445768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15451356" y="7073932"/>
            <a:ext cx="172085" cy="293370"/>
          </a:xfrm>
          <a:custGeom>
            <a:avLst/>
            <a:gdLst/>
            <a:ahLst/>
            <a:cxnLst/>
            <a:rect l="l" t="t" r="r" b="b"/>
            <a:pathLst>
              <a:path w="172084" h="293370">
                <a:moveTo>
                  <a:pt x="60055" y="7532"/>
                </a:moveTo>
                <a:lnTo>
                  <a:pt x="53861" y="7532"/>
                </a:lnTo>
                <a:lnTo>
                  <a:pt x="53861" y="7089"/>
                </a:lnTo>
                <a:lnTo>
                  <a:pt x="54082" y="6646"/>
                </a:lnTo>
                <a:lnTo>
                  <a:pt x="54082" y="5760"/>
                </a:lnTo>
                <a:lnTo>
                  <a:pt x="56958" y="0"/>
                </a:lnTo>
                <a:lnTo>
                  <a:pt x="60277" y="5095"/>
                </a:lnTo>
                <a:lnTo>
                  <a:pt x="60055" y="7532"/>
                </a:lnTo>
                <a:close/>
              </a:path>
              <a:path w="172084" h="293370">
                <a:moveTo>
                  <a:pt x="53861" y="7089"/>
                </a:moveTo>
                <a:lnTo>
                  <a:pt x="53418" y="6203"/>
                </a:lnTo>
                <a:lnTo>
                  <a:pt x="54082" y="6424"/>
                </a:lnTo>
                <a:lnTo>
                  <a:pt x="53861" y="6646"/>
                </a:lnTo>
                <a:lnTo>
                  <a:pt x="53861" y="7089"/>
                </a:lnTo>
                <a:close/>
              </a:path>
              <a:path w="172084" h="293370">
                <a:moveTo>
                  <a:pt x="23110" y="293102"/>
                </a:moveTo>
                <a:lnTo>
                  <a:pt x="21340" y="291772"/>
                </a:lnTo>
                <a:lnTo>
                  <a:pt x="21119" y="290000"/>
                </a:lnTo>
                <a:lnTo>
                  <a:pt x="15849" y="261182"/>
                </a:lnTo>
                <a:lnTo>
                  <a:pt x="5688" y="203203"/>
                </a:lnTo>
                <a:lnTo>
                  <a:pt x="1001" y="162896"/>
                </a:lnTo>
                <a:lnTo>
                  <a:pt x="0" y="129658"/>
                </a:lnTo>
                <a:lnTo>
                  <a:pt x="254" y="122672"/>
                </a:lnTo>
                <a:lnTo>
                  <a:pt x="8287" y="79534"/>
                </a:lnTo>
                <a:lnTo>
                  <a:pt x="33082" y="43914"/>
                </a:lnTo>
                <a:lnTo>
                  <a:pt x="39260" y="35003"/>
                </a:lnTo>
                <a:lnTo>
                  <a:pt x="41693" y="31016"/>
                </a:lnTo>
                <a:lnTo>
                  <a:pt x="43905" y="27471"/>
                </a:lnTo>
                <a:lnTo>
                  <a:pt x="46118" y="23483"/>
                </a:lnTo>
                <a:lnTo>
                  <a:pt x="47666" y="21046"/>
                </a:lnTo>
                <a:lnTo>
                  <a:pt x="48994" y="18388"/>
                </a:lnTo>
                <a:lnTo>
                  <a:pt x="50321" y="15951"/>
                </a:lnTo>
                <a:lnTo>
                  <a:pt x="50542" y="15286"/>
                </a:lnTo>
                <a:lnTo>
                  <a:pt x="52755" y="9969"/>
                </a:lnTo>
                <a:lnTo>
                  <a:pt x="53640" y="7310"/>
                </a:lnTo>
                <a:lnTo>
                  <a:pt x="53861" y="7532"/>
                </a:lnTo>
                <a:lnTo>
                  <a:pt x="60055" y="7532"/>
                </a:lnTo>
                <a:lnTo>
                  <a:pt x="60055" y="7975"/>
                </a:lnTo>
                <a:lnTo>
                  <a:pt x="59834" y="8418"/>
                </a:lnTo>
                <a:lnTo>
                  <a:pt x="59170" y="10855"/>
                </a:lnTo>
                <a:lnTo>
                  <a:pt x="56737" y="17945"/>
                </a:lnTo>
                <a:lnTo>
                  <a:pt x="56294" y="18831"/>
                </a:lnTo>
                <a:lnTo>
                  <a:pt x="55188" y="21489"/>
                </a:lnTo>
                <a:lnTo>
                  <a:pt x="53861" y="24369"/>
                </a:lnTo>
                <a:lnTo>
                  <a:pt x="52534" y="27028"/>
                </a:lnTo>
                <a:lnTo>
                  <a:pt x="45897" y="38991"/>
                </a:lnTo>
                <a:lnTo>
                  <a:pt x="40214" y="48102"/>
                </a:lnTo>
                <a:lnTo>
                  <a:pt x="33618" y="57712"/>
                </a:lnTo>
                <a:lnTo>
                  <a:pt x="26857" y="67653"/>
                </a:lnTo>
                <a:lnTo>
                  <a:pt x="12840" y="104080"/>
                </a:lnTo>
                <a:lnTo>
                  <a:pt x="10903" y="142805"/>
                </a:lnTo>
                <a:lnTo>
                  <a:pt x="11129" y="152809"/>
                </a:lnTo>
                <a:lnTo>
                  <a:pt x="15218" y="202220"/>
                </a:lnTo>
                <a:lnTo>
                  <a:pt x="23832" y="262314"/>
                </a:lnTo>
                <a:lnTo>
                  <a:pt x="27756" y="288892"/>
                </a:lnTo>
                <a:lnTo>
                  <a:pt x="27977" y="290886"/>
                </a:lnTo>
                <a:lnTo>
                  <a:pt x="26871" y="292437"/>
                </a:lnTo>
                <a:lnTo>
                  <a:pt x="24880" y="292880"/>
                </a:lnTo>
                <a:lnTo>
                  <a:pt x="23110" y="293102"/>
                </a:lnTo>
                <a:close/>
              </a:path>
              <a:path w="172084" h="293370">
                <a:moveTo>
                  <a:pt x="56737" y="289335"/>
                </a:moveTo>
                <a:lnTo>
                  <a:pt x="54967" y="289335"/>
                </a:lnTo>
                <a:lnTo>
                  <a:pt x="52976" y="289114"/>
                </a:lnTo>
                <a:lnTo>
                  <a:pt x="51649" y="287563"/>
                </a:lnTo>
                <a:lnTo>
                  <a:pt x="51870" y="285791"/>
                </a:lnTo>
                <a:lnTo>
                  <a:pt x="52305" y="261182"/>
                </a:lnTo>
                <a:lnTo>
                  <a:pt x="52928" y="212546"/>
                </a:lnTo>
                <a:lnTo>
                  <a:pt x="55078" y="168705"/>
                </a:lnTo>
                <a:lnTo>
                  <a:pt x="60131" y="129658"/>
                </a:lnTo>
                <a:lnTo>
                  <a:pt x="69444" y="87108"/>
                </a:lnTo>
                <a:lnTo>
                  <a:pt x="76648" y="62696"/>
                </a:lnTo>
                <a:lnTo>
                  <a:pt x="77533" y="59595"/>
                </a:lnTo>
                <a:lnTo>
                  <a:pt x="79796" y="53281"/>
                </a:lnTo>
                <a:lnTo>
                  <a:pt x="81072" y="50511"/>
                </a:lnTo>
                <a:lnTo>
                  <a:pt x="82178" y="47410"/>
                </a:lnTo>
                <a:lnTo>
                  <a:pt x="83063" y="45637"/>
                </a:lnTo>
                <a:lnTo>
                  <a:pt x="85276" y="42979"/>
                </a:lnTo>
                <a:lnTo>
                  <a:pt x="86824" y="40985"/>
                </a:lnTo>
                <a:lnTo>
                  <a:pt x="86603" y="39656"/>
                </a:lnTo>
                <a:lnTo>
                  <a:pt x="87488" y="38105"/>
                </a:lnTo>
                <a:lnTo>
                  <a:pt x="90806" y="36997"/>
                </a:lnTo>
                <a:lnTo>
                  <a:pt x="91913" y="37662"/>
                </a:lnTo>
                <a:lnTo>
                  <a:pt x="92576" y="38327"/>
                </a:lnTo>
                <a:lnTo>
                  <a:pt x="93240" y="38770"/>
                </a:lnTo>
                <a:lnTo>
                  <a:pt x="93904" y="39877"/>
                </a:lnTo>
                <a:lnTo>
                  <a:pt x="93682" y="41428"/>
                </a:lnTo>
                <a:lnTo>
                  <a:pt x="93461" y="41871"/>
                </a:lnTo>
                <a:lnTo>
                  <a:pt x="93019" y="42979"/>
                </a:lnTo>
                <a:lnTo>
                  <a:pt x="92134" y="44308"/>
                </a:lnTo>
                <a:lnTo>
                  <a:pt x="91028" y="45859"/>
                </a:lnTo>
                <a:lnTo>
                  <a:pt x="89037" y="48296"/>
                </a:lnTo>
                <a:lnTo>
                  <a:pt x="88594" y="49847"/>
                </a:lnTo>
                <a:lnTo>
                  <a:pt x="87709" y="52062"/>
                </a:lnTo>
                <a:lnTo>
                  <a:pt x="87046" y="54499"/>
                </a:lnTo>
                <a:lnTo>
                  <a:pt x="86161" y="56936"/>
                </a:lnTo>
                <a:lnTo>
                  <a:pt x="85054" y="60702"/>
                </a:lnTo>
                <a:lnTo>
                  <a:pt x="84170" y="64247"/>
                </a:lnTo>
                <a:lnTo>
                  <a:pt x="83285" y="68013"/>
                </a:lnTo>
                <a:lnTo>
                  <a:pt x="81294" y="75324"/>
                </a:lnTo>
                <a:lnTo>
                  <a:pt x="79745" y="83078"/>
                </a:lnTo>
                <a:lnTo>
                  <a:pt x="77975" y="90611"/>
                </a:lnTo>
                <a:lnTo>
                  <a:pt x="74684" y="107891"/>
                </a:lnTo>
                <a:lnTo>
                  <a:pt x="68020" y="150428"/>
                </a:lnTo>
                <a:lnTo>
                  <a:pt x="64038" y="188976"/>
                </a:lnTo>
                <a:lnTo>
                  <a:pt x="61189" y="237245"/>
                </a:lnTo>
                <a:lnTo>
                  <a:pt x="59916" y="262314"/>
                </a:lnTo>
                <a:lnTo>
                  <a:pt x="58507" y="286012"/>
                </a:lnTo>
                <a:lnTo>
                  <a:pt x="58285" y="288006"/>
                </a:lnTo>
                <a:lnTo>
                  <a:pt x="56737" y="289335"/>
                </a:lnTo>
                <a:close/>
              </a:path>
              <a:path w="172084" h="293370">
                <a:moveTo>
                  <a:pt x="108505" y="285791"/>
                </a:moveTo>
                <a:lnTo>
                  <a:pt x="104965" y="285348"/>
                </a:lnTo>
                <a:lnTo>
                  <a:pt x="103638" y="283575"/>
                </a:lnTo>
                <a:lnTo>
                  <a:pt x="103859" y="281803"/>
                </a:lnTo>
                <a:lnTo>
                  <a:pt x="111243" y="229380"/>
                </a:lnTo>
                <a:lnTo>
                  <a:pt x="120451" y="178121"/>
                </a:lnTo>
                <a:lnTo>
                  <a:pt x="129906" y="140773"/>
                </a:lnTo>
                <a:lnTo>
                  <a:pt x="160937" y="57822"/>
                </a:lnTo>
                <a:lnTo>
                  <a:pt x="162485" y="54721"/>
                </a:lnTo>
                <a:lnTo>
                  <a:pt x="163813" y="51398"/>
                </a:lnTo>
                <a:lnTo>
                  <a:pt x="164476" y="50068"/>
                </a:lnTo>
                <a:lnTo>
                  <a:pt x="165361" y="47410"/>
                </a:lnTo>
                <a:lnTo>
                  <a:pt x="165361" y="46745"/>
                </a:lnTo>
                <a:lnTo>
                  <a:pt x="166025" y="45859"/>
                </a:lnTo>
                <a:lnTo>
                  <a:pt x="165488" y="45859"/>
                </a:lnTo>
                <a:lnTo>
                  <a:pt x="164919" y="44530"/>
                </a:lnTo>
                <a:lnTo>
                  <a:pt x="165583" y="42757"/>
                </a:lnTo>
                <a:lnTo>
                  <a:pt x="166910" y="42093"/>
                </a:lnTo>
                <a:lnTo>
                  <a:pt x="168459" y="41428"/>
                </a:lnTo>
                <a:lnTo>
                  <a:pt x="170228" y="41871"/>
                </a:lnTo>
                <a:lnTo>
                  <a:pt x="170892" y="43422"/>
                </a:lnTo>
                <a:lnTo>
                  <a:pt x="171556" y="44530"/>
                </a:lnTo>
                <a:lnTo>
                  <a:pt x="171722" y="45859"/>
                </a:lnTo>
                <a:lnTo>
                  <a:pt x="166025" y="45859"/>
                </a:lnTo>
                <a:lnTo>
                  <a:pt x="165583" y="46081"/>
                </a:lnTo>
                <a:lnTo>
                  <a:pt x="171749" y="46081"/>
                </a:lnTo>
                <a:lnTo>
                  <a:pt x="171676" y="47410"/>
                </a:lnTo>
                <a:lnTo>
                  <a:pt x="171556" y="48739"/>
                </a:lnTo>
                <a:lnTo>
                  <a:pt x="170671" y="52948"/>
                </a:lnTo>
                <a:lnTo>
                  <a:pt x="167795" y="59373"/>
                </a:lnTo>
                <a:lnTo>
                  <a:pt x="167352" y="61367"/>
                </a:lnTo>
                <a:lnTo>
                  <a:pt x="165583" y="66684"/>
                </a:lnTo>
                <a:lnTo>
                  <a:pt x="164034" y="72001"/>
                </a:lnTo>
                <a:lnTo>
                  <a:pt x="162264" y="77318"/>
                </a:lnTo>
                <a:lnTo>
                  <a:pt x="155876" y="95623"/>
                </a:lnTo>
                <a:lnTo>
                  <a:pt x="152713" y="104828"/>
                </a:lnTo>
                <a:lnTo>
                  <a:pt x="149654" y="114094"/>
                </a:lnTo>
                <a:lnTo>
                  <a:pt x="146325" y="124060"/>
                </a:lnTo>
                <a:lnTo>
                  <a:pt x="134085" y="167154"/>
                </a:lnTo>
                <a:lnTo>
                  <a:pt x="124962" y="205710"/>
                </a:lnTo>
                <a:lnTo>
                  <a:pt x="115042" y="256762"/>
                </a:lnTo>
                <a:lnTo>
                  <a:pt x="110275" y="284683"/>
                </a:lnTo>
                <a:lnTo>
                  <a:pt x="108505" y="285791"/>
                </a:lnTo>
                <a:close/>
              </a:path>
            </a:pathLst>
          </a:custGeom>
          <a:solidFill>
            <a:srgbClr val="3B42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17877" y="7804362"/>
            <a:ext cx="1916966" cy="208760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6544117" y="6747155"/>
            <a:ext cx="895985" cy="553720"/>
          </a:xfrm>
          <a:custGeom>
            <a:avLst/>
            <a:gdLst/>
            <a:ahLst/>
            <a:cxnLst/>
            <a:rect l="l" t="t" r="r" b="b"/>
            <a:pathLst>
              <a:path w="895984" h="553720">
                <a:moveTo>
                  <a:pt x="38280" y="249679"/>
                </a:moveTo>
                <a:lnTo>
                  <a:pt x="8406" y="249679"/>
                </a:lnTo>
                <a:lnTo>
                  <a:pt x="11061" y="249236"/>
                </a:lnTo>
                <a:lnTo>
                  <a:pt x="12831" y="249015"/>
                </a:lnTo>
                <a:lnTo>
                  <a:pt x="16813" y="248128"/>
                </a:lnTo>
                <a:lnTo>
                  <a:pt x="19689" y="247242"/>
                </a:lnTo>
                <a:lnTo>
                  <a:pt x="23008" y="246356"/>
                </a:lnTo>
                <a:lnTo>
                  <a:pt x="26326" y="245248"/>
                </a:lnTo>
                <a:lnTo>
                  <a:pt x="67752" y="228373"/>
                </a:lnTo>
                <a:lnTo>
                  <a:pt x="107739" y="208029"/>
                </a:lnTo>
                <a:lnTo>
                  <a:pt x="140063" y="187592"/>
                </a:lnTo>
                <a:lnTo>
                  <a:pt x="175602" y="157545"/>
                </a:lnTo>
                <a:lnTo>
                  <a:pt x="198222" y="129824"/>
                </a:lnTo>
                <a:lnTo>
                  <a:pt x="200435" y="129381"/>
                </a:lnTo>
                <a:lnTo>
                  <a:pt x="203532" y="131596"/>
                </a:lnTo>
                <a:lnTo>
                  <a:pt x="203975" y="133590"/>
                </a:lnTo>
                <a:lnTo>
                  <a:pt x="190040" y="153138"/>
                </a:lnTo>
                <a:lnTo>
                  <a:pt x="159656" y="184646"/>
                </a:lnTo>
                <a:lnTo>
                  <a:pt x="124414" y="210604"/>
                </a:lnTo>
                <a:lnTo>
                  <a:pt x="85810" y="231457"/>
                </a:lnTo>
                <a:lnTo>
                  <a:pt x="45794" y="247381"/>
                </a:lnTo>
                <a:lnTo>
                  <a:pt x="38280" y="249679"/>
                </a:lnTo>
                <a:close/>
              </a:path>
              <a:path w="895984" h="553720">
                <a:moveTo>
                  <a:pt x="10176" y="256325"/>
                </a:moveTo>
                <a:lnTo>
                  <a:pt x="5752" y="256325"/>
                </a:lnTo>
                <a:lnTo>
                  <a:pt x="3539" y="255218"/>
                </a:lnTo>
                <a:lnTo>
                  <a:pt x="1548" y="254332"/>
                </a:lnTo>
                <a:lnTo>
                  <a:pt x="442" y="252781"/>
                </a:lnTo>
                <a:lnTo>
                  <a:pt x="0" y="249015"/>
                </a:lnTo>
                <a:lnTo>
                  <a:pt x="1327" y="247464"/>
                </a:lnTo>
                <a:lnTo>
                  <a:pt x="2876" y="247464"/>
                </a:lnTo>
                <a:lnTo>
                  <a:pt x="4424" y="247242"/>
                </a:lnTo>
                <a:lnTo>
                  <a:pt x="5752" y="248128"/>
                </a:lnTo>
                <a:lnTo>
                  <a:pt x="6194" y="249679"/>
                </a:lnTo>
                <a:lnTo>
                  <a:pt x="38280" y="249679"/>
                </a:lnTo>
                <a:lnTo>
                  <a:pt x="30211" y="252147"/>
                </a:lnTo>
                <a:lnTo>
                  <a:pt x="15707" y="255439"/>
                </a:lnTo>
                <a:lnTo>
                  <a:pt x="10176" y="256325"/>
                </a:lnTo>
                <a:close/>
              </a:path>
              <a:path w="895984" h="553720">
                <a:moveTo>
                  <a:pt x="587147" y="115645"/>
                </a:moveTo>
                <a:lnTo>
                  <a:pt x="586040" y="115645"/>
                </a:lnTo>
                <a:lnTo>
                  <a:pt x="584271" y="115424"/>
                </a:lnTo>
                <a:lnTo>
                  <a:pt x="583164" y="113873"/>
                </a:lnTo>
                <a:lnTo>
                  <a:pt x="583164" y="112322"/>
                </a:lnTo>
                <a:lnTo>
                  <a:pt x="583446" y="111436"/>
                </a:lnTo>
                <a:lnTo>
                  <a:pt x="584049" y="109221"/>
                </a:lnTo>
                <a:lnTo>
                  <a:pt x="586925" y="109442"/>
                </a:lnTo>
                <a:lnTo>
                  <a:pt x="587147" y="109442"/>
                </a:lnTo>
                <a:lnTo>
                  <a:pt x="588032" y="109885"/>
                </a:lnTo>
                <a:lnTo>
                  <a:pt x="589359" y="110107"/>
                </a:lnTo>
                <a:lnTo>
                  <a:pt x="594890" y="111436"/>
                </a:lnTo>
                <a:lnTo>
                  <a:pt x="607217" y="115202"/>
                </a:lnTo>
                <a:lnTo>
                  <a:pt x="587810" y="115202"/>
                </a:lnTo>
                <a:lnTo>
                  <a:pt x="587589" y="115424"/>
                </a:lnTo>
                <a:lnTo>
                  <a:pt x="587147" y="115645"/>
                </a:lnTo>
                <a:close/>
              </a:path>
              <a:path w="895984" h="553720">
                <a:moveTo>
                  <a:pt x="814493" y="187034"/>
                </a:moveTo>
                <a:lnTo>
                  <a:pt x="772144" y="183763"/>
                </a:lnTo>
                <a:lnTo>
                  <a:pt x="725416" y="172360"/>
                </a:lnTo>
                <a:lnTo>
                  <a:pt x="656634" y="143137"/>
                </a:lnTo>
                <a:lnTo>
                  <a:pt x="637179" y="134764"/>
                </a:lnTo>
                <a:lnTo>
                  <a:pt x="592899" y="117639"/>
                </a:lnTo>
                <a:lnTo>
                  <a:pt x="587810" y="116088"/>
                </a:lnTo>
                <a:lnTo>
                  <a:pt x="587368" y="115867"/>
                </a:lnTo>
                <a:lnTo>
                  <a:pt x="586925" y="115867"/>
                </a:lnTo>
                <a:lnTo>
                  <a:pt x="587368" y="115645"/>
                </a:lnTo>
                <a:lnTo>
                  <a:pt x="587810" y="115202"/>
                </a:lnTo>
                <a:lnTo>
                  <a:pt x="607217" y="115202"/>
                </a:lnTo>
                <a:lnTo>
                  <a:pt x="607942" y="115424"/>
                </a:lnTo>
                <a:lnTo>
                  <a:pt x="660371" y="134390"/>
                </a:lnTo>
                <a:lnTo>
                  <a:pt x="699522" y="151044"/>
                </a:lnTo>
                <a:lnTo>
                  <a:pt x="709128" y="154914"/>
                </a:lnTo>
                <a:lnTo>
                  <a:pt x="758601" y="170422"/>
                </a:lnTo>
                <a:lnTo>
                  <a:pt x="814613" y="177806"/>
                </a:lnTo>
                <a:lnTo>
                  <a:pt x="875918" y="177806"/>
                </a:lnTo>
                <a:lnTo>
                  <a:pt x="867263" y="180547"/>
                </a:lnTo>
                <a:lnTo>
                  <a:pt x="840981" y="185348"/>
                </a:lnTo>
                <a:lnTo>
                  <a:pt x="814493" y="187034"/>
                </a:lnTo>
                <a:close/>
              </a:path>
              <a:path w="895984" h="553720">
                <a:moveTo>
                  <a:pt x="586483" y="116088"/>
                </a:moveTo>
                <a:lnTo>
                  <a:pt x="586040" y="116088"/>
                </a:lnTo>
                <a:lnTo>
                  <a:pt x="586262" y="115645"/>
                </a:lnTo>
                <a:lnTo>
                  <a:pt x="586704" y="115645"/>
                </a:lnTo>
                <a:lnTo>
                  <a:pt x="586925" y="115867"/>
                </a:lnTo>
                <a:lnTo>
                  <a:pt x="586483" y="116088"/>
                </a:lnTo>
                <a:close/>
              </a:path>
              <a:path w="895984" h="553720">
                <a:moveTo>
                  <a:pt x="875918" y="177806"/>
                </a:moveTo>
                <a:lnTo>
                  <a:pt x="814613" y="177806"/>
                </a:lnTo>
                <a:lnTo>
                  <a:pt x="840179" y="176985"/>
                </a:lnTo>
                <a:lnTo>
                  <a:pt x="865663" y="173132"/>
                </a:lnTo>
                <a:lnTo>
                  <a:pt x="890897" y="165936"/>
                </a:lnTo>
                <a:lnTo>
                  <a:pt x="892445" y="165271"/>
                </a:lnTo>
                <a:lnTo>
                  <a:pt x="894436" y="166157"/>
                </a:lnTo>
                <a:lnTo>
                  <a:pt x="895764" y="169702"/>
                </a:lnTo>
                <a:lnTo>
                  <a:pt x="894879" y="171696"/>
                </a:lnTo>
                <a:lnTo>
                  <a:pt x="893109" y="172360"/>
                </a:lnTo>
                <a:lnTo>
                  <a:pt x="875918" y="177806"/>
                </a:lnTo>
                <a:close/>
              </a:path>
              <a:path w="895984" h="553720">
                <a:moveTo>
                  <a:pt x="432064" y="62696"/>
                </a:moveTo>
                <a:lnTo>
                  <a:pt x="427639" y="62696"/>
                </a:lnTo>
                <a:lnTo>
                  <a:pt x="427639" y="62475"/>
                </a:lnTo>
                <a:lnTo>
                  <a:pt x="426975" y="62475"/>
                </a:lnTo>
                <a:lnTo>
                  <a:pt x="420338" y="34117"/>
                </a:lnTo>
                <a:lnTo>
                  <a:pt x="419896" y="31237"/>
                </a:lnTo>
                <a:lnTo>
                  <a:pt x="419675" y="28357"/>
                </a:lnTo>
                <a:lnTo>
                  <a:pt x="419232" y="25477"/>
                </a:lnTo>
                <a:lnTo>
                  <a:pt x="419232" y="23262"/>
                </a:lnTo>
                <a:lnTo>
                  <a:pt x="418569" y="20160"/>
                </a:lnTo>
                <a:lnTo>
                  <a:pt x="417905" y="16837"/>
                </a:lnTo>
                <a:lnTo>
                  <a:pt x="417020" y="9083"/>
                </a:lnTo>
                <a:lnTo>
                  <a:pt x="417271" y="6203"/>
                </a:lnTo>
                <a:lnTo>
                  <a:pt x="417462" y="3323"/>
                </a:lnTo>
                <a:lnTo>
                  <a:pt x="418569" y="1550"/>
                </a:lnTo>
                <a:lnTo>
                  <a:pt x="420117" y="886"/>
                </a:lnTo>
                <a:lnTo>
                  <a:pt x="421223" y="443"/>
                </a:lnTo>
                <a:lnTo>
                  <a:pt x="422993" y="0"/>
                </a:lnTo>
                <a:lnTo>
                  <a:pt x="424763" y="1550"/>
                </a:lnTo>
                <a:lnTo>
                  <a:pt x="426312" y="2215"/>
                </a:lnTo>
                <a:lnTo>
                  <a:pt x="426975" y="4209"/>
                </a:lnTo>
                <a:lnTo>
                  <a:pt x="425648" y="6203"/>
                </a:lnTo>
                <a:lnTo>
                  <a:pt x="425205" y="6646"/>
                </a:lnTo>
                <a:lnTo>
                  <a:pt x="424542" y="6867"/>
                </a:lnTo>
                <a:lnTo>
                  <a:pt x="421887" y="6867"/>
                </a:lnTo>
                <a:lnTo>
                  <a:pt x="421666" y="7310"/>
                </a:lnTo>
                <a:lnTo>
                  <a:pt x="424630" y="7310"/>
                </a:lnTo>
                <a:lnTo>
                  <a:pt x="424984" y="9083"/>
                </a:lnTo>
                <a:lnTo>
                  <a:pt x="426090" y="11741"/>
                </a:lnTo>
                <a:lnTo>
                  <a:pt x="430294" y="27471"/>
                </a:lnTo>
                <a:lnTo>
                  <a:pt x="430957" y="31016"/>
                </a:lnTo>
                <a:lnTo>
                  <a:pt x="430957" y="34560"/>
                </a:lnTo>
                <a:lnTo>
                  <a:pt x="431304" y="38548"/>
                </a:lnTo>
                <a:lnTo>
                  <a:pt x="431400" y="44751"/>
                </a:lnTo>
                <a:lnTo>
                  <a:pt x="431842" y="49847"/>
                </a:lnTo>
                <a:lnTo>
                  <a:pt x="432064" y="53392"/>
                </a:lnTo>
                <a:lnTo>
                  <a:pt x="432478" y="56715"/>
                </a:lnTo>
                <a:lnTo>
                  <a:pt x="433170" y="60259"/>
                </a:lnTo>
                <a:lnTo>
                  <a:pt x="433612" y="61367"/>
                </a:lnTo>
                <a:lnTo>
                  <a:pt x="432506" y="61810"/>
                </a:lnTo>
                <a:lnTo>
                  <a:pt x="432174" y="62475"/>
                </a:lnTo>
                <a:lnTo>
                  <a:pt x="427639" y="62475"/>
                </a:lnTo>
                <a:lnTo>
                  <a:pt x="426975" y="62696"/>
                </a:lnTo>
                <a:lnTo>
                  <a:pt x="432064" y="62696"/>
                </a:lnTo>
                <a:close/>
              </a:path>
              <a:path w="895984" h="553720">
                <a:moveTo>
                  <a:pt x="424630" y="7310"/>
                </a:moveTo>
                <a:lnTo>
                  <a:pt x="422108" y="7310"/>
                </a:lnTo>
                <a:lnTo>
                  <a:pt x="422551" y="7089"/>
                </a:lnTo>
                <a:lnTo>
                  <a:pt x="422330" y="7089"/>
                </a:lnTo>
                <a:lnTo>
                  <a:pt x="422108" y="6867"/>
                </a:lnTo>
                <a:lnTo>
                  <a:pt x="424542" y="6867"/>
                </a:lnTo>
                <a:lnTo>
                  <a:pt x="424630" y="7310"/>
                </a:lnTo>
                <a:close/>
              </a:path>
              <a:path w="895984" h="553720">
                <a:moveTo>
                  <a:pt x="519733" y="63001"/>
                </a:moveTo>
                <a:lnTo>
                  <a:pt x="462040" y="63001"/>
                </a:lnTo>
                <a:lnTo>
                  <a:pt x="473399" y="62914"/>
                </a:lnTo>
                <a:lnTo>
                  <a:pt x="484717" y="62475"/>
                </a:lnTo>
                <a:lnTo>
                  <a:pt x="517459" y="56715"/>
                </a:lnTo>
                <a:lnTo>
                  <a:pt x="519450" y="57601"/>
                </a:lnTo>
                <a:lnTo>
                  <a:pt x="520118" y="59391"/>
                </a:lnTo>
                <a:lnTo>
                  <a:pt x="520480" y="60841"/>
                </a:lnTo>
                <a:lnTo>
                  <a:pt x="520458" y="61367"/>
                </a:lnTo>
                <a:lnTo>
                  <a:pt x="519733" y="63001"/>
                </a:lnTo>
                <a:close/>
              </a:path>
              <a:path w="895984" h="553720">
                <a:moveTo>
                  <a:pt x="341359" y="85515"/>
                </a:moveTo>
                <a:lnTo>
                  <a:pt x="337377" y="84629"/>
                </a:lnTo>
                <a:lnTo>
                  <a:pt x="339368" y="82192"/>
                </a:lnTo>
                <a:lnTo>
                  <a:pt x="335828" y="81306"/>
                </a:lnTo>
                <a:lnTo>
                  <a:pt x="338925" y="78648"/>
                </a:lnTo>
                <a:lnTo>
                  <a:pt x="353305" y="75546"/>
                </a:lnTo>
                <a:lnTo>
                  <a:pt x="353748" y="75324"/>
                </a:lnTo>
                <a:lnTo>
                  <a:pt x="357066" y="74438"/>
                </a:lnTo>
                <a:lnTo>
                  <a:pt x="372774" y="69786"/>
                </a:lnTo>
                <a:lnTo>
                  <a:pt x="377641" y="68678"/>
                </a:lnTo>
                <a:lnTo>
                  <a:pt x="382287" y="67570"/>
                </a:lnTo>
                <a:lnTo>
                  <a:pt x="387154" y="66906"/>
                </a:lnTo>
                <a:lnTo>
                  <a:pt x="394233" y="65576"/>
                </a:lnTo>
                <a:lnTo>
                  <a:pt x="401534" y="64912"/>
                </a:lnTo>
                <a:lnTo>
                  <a:pt x="408613" y="64026"/>
                </a:lnTo>
                <a:lnTo>
                  <a:pt x="414808" y="63361"/>
                </a:lnTo>
                <a:lnTo>
                  <a:pt x="421100" y="62914"/>
                </a:lnTo>
                <a:lnTo>
                  <a:pt x="427197" y="62696"/>
                </a:lnTo>
                <a:lnTo>
                  <a:pt x="439364" y="62696"/>
                </a:lnTo>
                <a:lnTo>
                  <a:pt x="462040" y="63001"/>
                </a:lnTo>
                <a:lnTo>
                  <a:pt x="519733" y="63001"/>
                </a:lnTo>
                <a:lnTo>
                  <a:pt x="474021" y="72181"/>
                </a:lnTo>
                <a:lnTo>
                  <a:pt x="439364" y="73552"/>
                </a:lnTo>
                <a:lnTo>
                  <a:pt x="431400" y="73552"/>
                </a:lnTo>
                <a:lnTo>
                  <a:pt x="427418" y="73774"/>
                </a:lnTo>
                <a:lnTo>
                  <a:pt x="421445" y="73774"/>
                </a:lnTo>
                <a:lnTo>
                  <a:pt x="415471" y="73995"/>
                </a:lnTo>
                <a:lnTo>
                  <a:pt x="409719" y="74438"/>
                </a:lnTo>
                <a:lnTo>
                  <a:pt x="395561" y="75324"/>
                </a:lnTo>
                <a:lnTo>
                  <a:pt x="379189" y="76875"/>
                </a:lnTo>
                <a:lnTo>
                  <a:pt x="374544" y="77761"/>
                </a:lnTo>
                <a:lnTo>
                  <a:pt x="369898" y="78426"/>
                </a:lnTo>
                <a:lnTo>
                  <a:pt x="358615" y="80863"/>
                </a:lnTo>
                <a:lnTo>
                  <a:pt x="355296" y="81306"/>
                </a:lnTo>
                <a:lnTo>
                  <a:pt x="354190" y="81528"/>
                </a:lnTo>
                <a:lnTo>
                  <a:pt x="341359" y="85515"/>
                </a:lnTo>
                <a:close/>
              </a:path>
              <a:path w="895984" h="553720">
                <a:moveTo>
                  <a:pt x="448435" y="553637"/>
                </a:moveTo>
                <a:lnTo>
                  <a:pt x="446886" y="553415"/>
                </a:lnTo>
                <a:lnTo>
                  <a:pt x="445116" y="553194"/>
                </a:lnTo>
                <a:lnTo>
                  <a:pt x="444010" y="551643"/>
                </a:lnTo>
                <a:lnTo>
                  <a:pt x="454242" y="499470"/>
                </a:lnTo>
                <a:lnTo>
                  <a:pt x="469230" y="451505"/>
                </a:lnTo>
                <a:lnTo>
                  <a:pt x="485584" y="410357"/>
                </a:lnTo>
                <a:lnTo>
                  <a:pt x="503317" y="371227"/>
                </a:lnTo>
                <a:lnTo>
                  <a:pt x="517317" y="341381"/>
                </a:lnTo>
                <a:lnTo>
                  <a:pt x="524317" y="326333"/>
                </a:lnTo>
                <a:lnTo>
                  <a:pt x="543564" y="281665"/>
                </a:lnTo>
                <a:lnTo>
                  <a:pt x="560156" y="234836"/>
                </a:lnTo>
                <a:lnTo>
                  <a:pt x="560599" y="233063"/>
                </a:lnTo>
                <a:lnTo>
                  <a:pt x="562590" y="232177"/>
                </a:lnTo>
                <a:lnTo>
                  <a:pt x="566130" y="233063"/>
                </a:lnTo>
                <a:lnTo>
                  <a:pt x="567236" y="235057"/>
                </a:lnTo>
                <a:lnTo>
                  <a:pt x="566572" y="236830"/>
                </a:lnTo>
                <a:lnTo>
                  <a:pt x="559392" y="260940"/>
                </a:lnTo>
                <a:lnTo>
                  <a:pt x="542461" y="307582"/>
                </a:lnTo>
                <a:lnTo>
                  <a:pt x="526495" y="345438"/>
                </a:lnTo>
                <a:lnTo>
                  <a:pt x="506397" y="390581"/>
                </a:lnTo>
                <a:lnTo>
                  <a:pt x="502785" y="398591"/>
                </a:lnTo>
                <a:lnTo>
                  <a:pt x="499235" y="406643"/>
                </a:lnTo>
                <a:lnTo>
                  <a:pt x="481972" y="447036"/>
                </a:lnTo>
                <a:lnTo>
                  <a:pt x="462234" y="501796"/>
                </a:lnTo>
                <a:lnTo>
                  <a:pt x="450205" y="550979"/>
                </a:lnTo>
                <a:lnTo>
                  <a:pt x="449983" y="552529"/>
                </a:lnTo>
                <a:lnTo>
                  <a:pt x="448435" y="553637"/>
                </a:lnTo>
                <a:close/>
              </a:path>
            </a:pathLst>
          </a:custGeom>
          <a:solidFill>
            <a:srgbClr val="FBE7B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11382" y="8823019"/>
            <a:ext cx="1971610" cy="74128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0" y="209282"/>
            <a:ext cx="3355975" cy="2676525"/>
            <a:chOff x="0" y="209282"/>
            <a:chExt cx="3355975" cy="2676525"/>
          </a:xfrm>
        </p:grpSpPr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09282"/>
              <a:ext cx="3355848" cy="26765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9851" y="1067561"/>
              <a:ext cx="1743075" cy="1463040"/>
            </a:xfrm>
            <a:custGeom>
              <a:avLst/>
              <a:gdLst/>
              <a:ahLst/>
              <a:cxnLst/>
              <a:rect l="l" t="t" r="r" b="b"/>
              <a:pathLst>
                <a:path w="1743075" h="1463039">
                  <a:moveTo>
                    <a:pt x="164668" y="1449857"/>
                  </a:moveTo>
                  <a:lnTo>
                    <a:pt x="161861" y="1444942"/>
                  </a:lnTo>
                  <a:lnTo>
                    <a:pt x="157861" y="1424571"/>
                  </a:lnTo>
                  <a:lnTo>
                    <a:pt x="156552" y="1397736"/>
                  </a:lnTo>
                  <a:lnTo>
                    <a:pt x="157149" y="1365313"/>
                  </a:lnTo>
                  <a:lnTo>
                    <a:pt x="158915" y="1328229"/>
                  </a:lnTo>
                  <a:lnTo>
                    <a:pt x="161086" y="1287373"/>
                  </a:lnTo>
                  <a:lnTo>
                    <a:pt x="162890" y="1243647"/>
                  </a:lnTo>
                  <a:lnTo>
                    <a:pt x="163601" y="1197952"/>
                  </a:lnTo>
                  <a:lnTo>
                    <a:pt x="162420" y="1151191"/>
                  </a:lnTo>
                  <a:lnTo>
                    <a:pt x="158623" y="1104265"/>
                  </a:lnTo>
                  <a:lnTo>
                    <a:pt x="151434" y="1058075"/>
                  </a:lnTo>
                  <a:lnTo>
                    <a:pt x="140093" y="1013523"/>
                  </a:lnTo>
                  <a:lnTo>
                    <a:pt x="123850" y="971511"/>
                  </a:lnTo>
                  <a:lnTo>
                    <a:pt x="101942" y="932942"/>
                  </a:lnTo>
                  <a:lnTo>
                    <a:pt x="73621" y="898715"/>
                  </a:lnTo>
                  <a:lnTo>
                    <a:pt x="38112" y="869734"/>
                  </a:lnTo>
                  <a:lnTo>
                    <a:pt x="103911" y="1049985"/>
                  </a:lnTo>
                  <a:lnTo>
                    <a:pt x="82842" y="1224381"/>
                  </a:lnTo>
                  <a:lnTo>
                    <a:pt x="29870" y="1356055"/>
                  </a:lnTo>
                  <a:lnTo>
                    <a:pt x="0" y="1408125"/>
                  </a:lnTo>
                  <a:lnTo>
                    <a:pt x="164668" y="1449857"/>
                  </a:lnTo>
                  <a:close/>
                </a:path>
                <a:path w="1743075" h="1463039">
                  <a:moveTo>
                    <a:pt x="197485" y="1458163"/>
                  </a:moveTo>
                  <a:lnTo>
                    <a:pt x="164668" y="1449857"/>
                  </a:lnTo>
                  <a:lnTo>
                    <a:pt x="169291" y="1457921"/>
                  </a:lnTo>
                  <a:lnTo>
                    <a:pt x="180911" y="1462633"/>
                  </a:lnTo>
                  <a:lnTo>
                    <a:pt x="197485" y="1458163"/>
                  </a:lnTo>
                  <a:close/>
                </a:path>
                <a:path w="1743075" h="1463039">
                  <a:moveTo>
                    <a:pt x="1290980" y="1341069"/>
                  </a:moveTo>
                  <a:lnTo>
                    <a:pt x="1263218" y="1298067"/>
                  </a:lnTo>
                  <a:lnTo>
                    <a:pt x="1207643" y="1193634"/>
                  </a:lnTo>
                  <a:lnTo>
                    <a:pt x="1165796" y="1064641"/>
                  </a:lnTo>
                  <a:lnTo>
                    <a:pt x="1179220" y="947915"/>
                  </a:lnTo>
                  <a:lnTo>
                    <a:pt x="1158417" y="982776"/>
                  </a:lnTo>
                  <a:lnTo>
                    <a:pt x="1146810" y="1024369"/>
                  </a:lnTo>
                  <a:lnTo>
                    <a:pt x="1142606" y="1070737"/>
                  </a:lnTo>
                  <a:lnTo>
                    <a:pt x="1144003" y="1119911"/>
                  </a:lnTo>
                  <a:lnTo>
                    <a:pt x="1149197" y="1169949"/>
                  </a:lnTo>
                  <a:lnTo>
                    <a:pt x="1156398" y="1218895"/>
                  </a:lnTo>
                  <a:lnTo>
                    <a:pt x="1163789" y="1264767"/>
                  </a:lnTo>
                  <a:lnTo>
                    <a:pt x="1169581" y="1305610"/>
                  </a:lnTo>
                  <a:lnTo>
                    <a:pt x="1171968" y="1339481"/>
                  </a:lnTo>
                  <a:lnTo>
                    <a:pt x="1169149" y="1364411"/>
                  </a:lnTo>
                  <a:lnTo>
                    <a:pt x="1162392" y="1374051"/>
                  </a:lnTo>
                  <a:lnTo>
                    <a:pt x="1290980" y="1341069"/>
                  </a:lnTo>
                  <a:close/>
                </a:path>
                <a:path w="1743075" h="1463039">
                  <a:moveTo>
                    <a:pt x="1697431" y="15913"/>
                  </a:moveTo>
                  <a:lnTo>
                    <a:pt x="1687664" y="0"/>
                  </a:lnTo>
                  <a:lnTo>
                    <a:pt x="1695602" y="20967"/>
                  </a:lnTo>
                  <a:lnTo>
                    <a:pt x="1697431" y="15913"/>
                  </a:lnTo>
                  <a:close/>
                </a:path>
                <a:path w="1743075" h="1463039">
                  <a:moveTo>
                    <a:pt x="1742630" y="145110"/>
                  </a:moveTo>
                  <a:lnTo>
                    <a:pt x="1695602" y="20967"/>
                  </a:lnTo>
                  <a:lnTo>
                    <a:pt x="1691614" y="32029"/>
                  </a:lnTo>
                  <a:lnTo>
                    <a:pt x="1672844" y="48679"/>
                  </a:lnTo>
                  <a:lnTo>
                    <a:pt x="1643786" y="66217"/>
                  </a:lnTo>
                  <a:lnTo>
                    <a:pt x="1607045" y="84988"/>
                  </a:lnTo>
                  <a:lnTo>
                    <a:pt x="1565275" y="105333"/>
                  </a:lnTo>
                  <a:lnTo>
                    <a:pt x="1521129" y="127609"/>
                  </a:lnTo>
                  <a:lnTo>
                    <a:pt x="1477213" y="152158"/>
                  </a:lnTo>
                  <a:lnTo>
                    <a:pt x="1436192" y="179311"/>
                  </a:lnTo>
                  <a:lnTo>
                    <a:pt x="1400708" y="209435"/>
                  </a:lnTo>
                  <a:lnTo>
                    <a:pt x="1373378" y="242862"/>
                  </a:lnTo>
                  <a:lnTo>
                    <a:pt x="1356855" y="279946"/>
                  </a:lnTo>
                  <a:lnTo>
                    <a:pt x="1444561" y="201790"/>
                  </a:lnTo>
                  <a:lnTo>
                    <a:pt x="1574126" y="161785"/>
                  </a:lnTo>
                  <a:lnTo>
                    <a:pt x="1691500" y="147154"/>
                  </a:lnTo>
                  <a:lnTo>
                    <a:pt x="1742630" y="145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8920" y="433762"/>
            <a:ext cx="2451273" cy="285919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614861" y="227735"/>
            <a:ext cx="2529205" cy="656590"/>
          </a:xfrm>
          <a:custGeom>
            <a:avLst/>
            <a:gdLst/>
            <a:ahLst/>
            <a:cxnLst/>
            <a:rect l="l" t="t" r="r" b="b"/>
            <a:pathLst>
              <a:path w="2529205" h="656590">
                <a:moveTo>
                  <a:pt x="1188838" y="299856"/>
                </a:moveTo>
                <a:lnTo>
                  <a:pt x="1402453" y="299856"/>
                </a:lnTo>
                <a:lnTo>
                  <a:pt x="1379238" y="257735"/>
                </a:lnTo>
                <a:lnTo>
                  <a:pt x="1349967" y="219712"/>
                </a:lnTo>
                <a:lnTo>
                  <a:pt x="1315741" y="185515"/>
                </a:lnTo>
                <a:lnTo>
                  <a:pt x="1277661" y="154869"/>
                </a:lnTo>
                <a:lnTo>
                  <a:pt x="1236828" y="127501"/>
                </a:lnTo>
                <a:lnTo>
                  <a:pt x="1194344" y="103139"/>
                </a:lnTo>
                <a:lnTo>
                  <a:pt x="1148325" y="81606"/>
                </a:lnTo>
                <a:lnTo>
                  <a:pt x="1101193" y="62840"/>
                </a:lnTo>
                <a:lnTo>
                  <a:pt x="1053075" y="46737"/>
                </a:lnTo>
                <a:lnTo>
                  <a:pt x="1004097" y="33195"/>
                </a:lnTo>
                <a:lnTo>
                  <a:pt x="954384" y="22113"/>
                </a:lnTo>
                <a:lnTo>
                  <a:pt x="904064" y="13387"/>
                </a:lnTo>
                <a:lnTo>
                  <a:pt x="853262" y="6915"/>
                </a:lnTo>
                <a:lnTo>
                  <a:pt x="802105" y="2595"/>
                </a:lnTo>
                <a:lnTo>
                  <a:pt x="750718" y="324"/>
                </a:lnTo>
                <a:lnTo>
                  <a:pt x="699227" y="0"/>
                </a:lnTo>
                <a:lnTo>
                  <a:pt x="647760" y="1519"/>
                </a:lnTo>
                <a:lnTo>
                  <a:pt x="596442" y="4781"/>
                </a:lnTo>
                <a:lnTo>
                  <a:pt x="545374" y="9611"/>
                </a:lnTo>
                <a:lnTo>
                  <a:pt x="494559" y="15831"/>
                </a:lnTo>
                <a:lnTo>
                  <a:pt x="443973" y="23325"/>
                </a:lnTo>
                <a:lnTo>
                  <a:pt x="393593" y="31981"/>
                </a:lnTo>
                <a:lnTo>
                  <a:pt x="343397" y="41684"/>
                </a:lnTo>
                <a:lnTo>
                  <a:pt x="293362" y="52321"/>
                </a:lnTo>
                <a:lnTo>
                  <a:pt x="243464" y="63777"/>
                </a:lnTo>
                <a:lnTo>
                  <a:pt x="222011" y="69018"/>
                </a:lnTo>
                <a:lnTo>
                  <a:pt x="434285" y="69018"/>
                </a:lnTo>
                <a:lnTo>
                  <a:pt x="483716" y="69533"/>
                </a:lnTo>
                <a:lnTo>
                  <a:pt x="533123" y="71475"/>
                </a:lnTo>
                <a:lnTo>
                  <a:pt x="582462" y="74838"/>
                </a:lnTo>
                <a:lnTo>
                  <a:pt x="631693" y="79618"/>
                </a:lnTo>
                <a:lnTo>
                  <a:pt x="680773" y="85809"/>
                </a:lnTo>
                <a:lnTo>
                  <a:pt x="729659" y="93406"/>
                </a:lnTo>
                <a:lnTo>
                  <a:pt x="778310" y="102405"/>
                </a:lnTo>
                <a:lnTo>
                  <a:pt x="826683" y="112801"/>
                </a:lnTo>
                <a:lnTo>
                  <a:pt x="874737" y="124588"/>
                </a:lnTo>
                <a:lnTo>
                  <a:pt x="922429" y="137762"/>
                </a:lnTo>
                <a:lnTo>
                  <a:pt x="969718" y="152319"/>
                </a:lnTo>
                <a:lnTo>
                  <a:pt x="1019003" y="169761"/>
                </a:lnTo>
                <a:lnTo>
                  <a:pt x="1066703" y="191137"/>
                </a:lnTo>
                <a:lnTo>
                  <a:pt x="1111232" y="217235"/>
                </a:lnTo>
                <a:lnTo>
                  <a:pt x="1151004" y="248841"/>
                </a:lnTo>
                <a:lnTo>
                  <a:pt x="1184434" y="286742"/>
                </a:lnTo>
                <a:lnTo>
                  <a:pt x="1188838" y="299856"/>
                </a:lnTo>
                <a:close/>
              </a:path>
              <a:path w="2529205" h="656590">
                <a:moveTo>
                  <a:pt x="0" y="128118"/>
                </a:moveTo>
                <a:lnTo>
                  <a:pt x="42996" y="116827"/>
                </a:lnTo>
                <a:lnTo>
                  <a:pt x="91109" y="105756"/>
                </a:lnTo>
                <a:lnTo>
                  <a:pt x="139535" y="96150"/>
                </a:lnTo>
                <a:lnTo>
                  <a:pt x="188230" y="88005"/>
                </a:lnTo>
                <a:lnTo>
                  <a:pt x="237154" y="81316"/>
                </a:lnTo>
                <a:lnTo>
                  <a:pt x="286263" y="76078"/>
                </a:lnTo>
                <a:lnTo>
                  <a:pt x="335516" y="72285"/>
                </a:lnTo>
                <a:lnTo>
                  <a:pt x="384871" y="69933"/>
                </a:lnTo>
                <a:lnTo>
                  <a:pt x="434285" y="69018"/>
                </a:lnTo>
                <a:lnTo>
                  <a:pt x="222011" y="69018"/>
                </a:lnTo>
                <a:lnTo>
                  <a:pt x="193681" y="75939"/>
                </a:lnTo>
                <a:lnTo>
                  <a:pt x="94367" y="101925"/>
                </a:lnTo>
                <a:lnTo>
                  <a:pt x="0" y="128037"/>
                </a:lnTo>
                <a:close/>
              </a:path>
              <a:path w="2529205" h="656590">
                <a:moveTo>
                  <a:pt x="2528887" y="552310"/>
                </a:moveTo>
                <a:lnTo>
                  <a:pt x="2492892" y="520099"/>
                </a:lnTo>
                <a:lnTo>
                  <a:pt x="2455519" y="489576"/>
                </a:lnTo>
                <a:lnTo>
                  <a:pt x="2416849" y="460762"/>
                </a:lnTo>
                <a:lnTo>
                  <a:pt x="2376965" y="433676"/>
                </a:lnTo>
                <a:lnTo>
                  <a:pt x="2335946" y="408339"/>
                </a:lnTo>
                <a:lnTo>
                  <a:pt x="2293875" y="384771"/>
                </a:lnTo>
                <a:lnTo>
                  <a:pt x="2250832" y="362992"/>
                </a:lnTo>
                <a:lnTo>
                  <a:pt x="2206898" y="343022"/>
                </a:lnTo>
                <a:lnTo>
                  <a:pt x="2162156" y="324882"/>
                </a:lnTo>
                <a:lnTo>
                  <a:pt x="2116685" y="308591"/>
                </a:lnTo>
                <a:lnTo>
                  <a:pt x="2070567" y="294169"/>
                </a:lnTo>
                <a:lnTo>
                  <a:pt x="2023883" y="281637"/>
                </a:lnTo>
                <a:lnTo>
                  <a:pt x="1976715" y="271015"/>
                </a:lnTo>
                <a:lnTo>
                  <a:pt x="1929144" y="262324"/>
                </a:lnTo>
                <a:lnTo>
                  <a:pt x="1881250" y="255582"/>
                </a:lnTo>
                <a:lnTo>
                  <a:pt x="1833116" y="250810"/>
                </a:lnTo>
                <a:lnTo>
                  <a:pt x="1784821" y="248030"/>
                </a:lnTo>
                <a:lnTo>
                  <a:pt x="1736448" y="247259"/>
                </a:lnTo>
                <a:lnTo>
                  <a:pt x="1688077" y="248520"/>
                </a:lnTo>
                <a:lnTo>
                  <a:pt x="1639790" y="251831"/>
                </a:lnTo>
                <a:lnTo>
                  <a:pt x="1591668" y="257213"/>
                </a:lnTo>
                <a:lnTo>
                  <a:pt x="1543793" y="264687"/>
                </a:lnTo>
                <a:lnTo>
                  <a:pt x="1496244" y="274272"/>
                </a:lnTo>
                <a:lnTo>
                  <a:pt x="1449104" y="285988"/>
                </a:lnTo>
                <a:lnTo>
                  <a:pt x="1402453" y="299856"/>
                </a:lnTo>
                <a:lnTo>
                  <a:pt x="1188838" y="299856"/>
                </a:lnTo>
                <a:lnTo>
                  <a:pt x="1161311" y="335921"/>
                </a:lnTo>
                <a:lnTo>
                  <a:pt x="1120098" y="337464"/>
                </a:lnTo>
                <a:lnTo>
                  <a:pt x="1074590" y="338548"/>
                </a:lnTo>
                <a:lnTo>
                  <a:pt x="1026364" y="340414"/>
                </a:lnTo>
                <a:lnTo>
                  <a:pt x="976995" y="344304"/>
                </a:lnTo>
                <a:lnTo>
                  <a:pt x="928061" y="351460"/>
                </a:lnTo>
                <a:lnTo>
                  <a:pt x="920084" y="353442"/>
                </a:lnTo>
                <a:lnTo>
                  <a:pt x="1918385" y="353442"/>
                </a:lnTo>
                <a:lnTo>
                  <a:pt x="1970858" y="354112"/>
                </a:lnTo>
                <a:lnTo>
                  <a:pt x="2023362" y="356645"/>
                </a:lnTo>
                <a:lnTo>
                  <a:pt x="2075790" y="361024"/>
                </a:lnTo>
                <a:lnTo>
                  <a:pt x="2128040" y="367237"/>
                </a:lnTo>
                <a:lnTo>
                  <a:pt x="2180008" y="375267"/>
                </a:lnTo>
                <a:lnTo>
                  <a:pt x="2231588" y="385100"/>
                </a:lnTo>
                <a:lnTo>
                  <a:pt x="2325423" y="422292"/>
                </a:lnTo>
                <a:lnTo>
                  <a:pt x="2422355" y="478541"/>
                </a:lnTo>
                <a:lnTo>
                  <a:pt x="2498228" y="529872"/>
                </a:lnTo>
                <a:lnTo>
                  <a:pt x="2528887" y="552310"/>
                </a:lnTo>
                <a:close/>
              </a:path>
              <a:path w="2529205" h="656590">
                <a:moveTo>
                  <a:pt x="1605453" y="656047"/>
                </a:moveTo>
                <a:lnTo>
                  <a:pt x="1609324" y="653537"/>
                </a:lnTo>
                <a:lnTo>
                  <a:pt x="1611337" y="647953"/>
                </a:lnTo>
                <a:lnTo>
                  <a:pt x="1610563" y="640832"/>
                </a:lnTo>
                <a:lnTo>
                  <a:pt x="1591086" y="601305"/>
                </a:lnTo>
                <a:lnTo>
                  <a:pt x="1571293" y="548874"/>
                </a:lnTo>
                <a:lnTo>
                  <a:pt x="1555622" y="494239"/>
                </a:lnTo>
                <a:lnTo>
                  <a:pt x="1548513" y="448102"/>
                </a:lnTo>
                <a:lnTo>
                  <a:pt x="1554406" y="421165"/>
                </a:lnTo>
                <a:lnTo>
                  <a:pt x="1603543" y="392477"/>
                </a:lnTo>
                <a:lnTo>
                  <a:pt x="1660112" y="378543"/>
                </a:lnTo>
                <a:lnTo>
                  <a:pt x="1710873" y="369680"/>
                </a:lnTo>
                <a:lnTo>
                  <a:pt x="1762185" y="362753"/>
                </a:lnTo>
                <a:lnTo>
                  <a:pt x="1813944" y="357748"/>
                </a:lnTo>
                <a:lnTo>
                  <a:pt x="1866045" y="354649"/>
                </a:lnTo>
                <a:lnTo>
                  <a:pt x="1918385" y="353442"/>
                </a:lnTo>
                <a:lnTo>
                  <a:pt x="920084" y="353442"/>
                </a:lnTo>
                <a:lnTo>
                  <a:pt x="881140" y="363121"/>
                </a:lnTo>
                <a:lnTo>
                  <a:pt x="837807" y="380531"/>
                </a:lnTo>
                <a:lnTo>
                  <a:pt x="799640" y="404929"/>
                </a:lnTo>
                <a:lnTo>
                  <a:pt x="769367" y="436362"/>
                </a:lnTo>
                <a:lnTo>
                  <a:pt x="827634" y="436362"/>
                </a:lnTo>
                <a:lnTo>
                  <a:pt x="885830" y="437099"/>
                </a:lnTo>
                <a:lnTo>
                  <a:pt x="942741" y="439698"/>
                </a:lnTo>
                <a:lnTo>
                  <a:pt x="998306" y="444088"/>
                </a:lnTo>
                <a:lnTo>
                  <a:pt x="1052464" y="450199"/>
                </a:lnTo>
                <a:lnTo>
                  <a:pt x="1105154" y="457958"/>
                </a:lnTo>
                <a:lnTo>
                  <a:pt x="1156315" y="467297"/>
                </a:lnTo>
                <a:lnTo>
                  <a:pt x="1205885" y="478143"/>
                </a:lnTo>
                <a:lnTo>
                  <a:pt x="1253804" y="490426"/>
                </a:lnTo>
                <a:lnTo>
                  <a:pt x="1300009" y="504075"/>
                </a:lnTo>
                <a:lnTo>
                  <a:pt x="1344441" y="519019"/>
                </a:lnTo>
                <a:lnTo>
                  <a:pt x="1387038" y="535188"/>
                </a:lnTo>
                <a:lnTo>
                  <a:pt x="1427738" y="552510"/>
                </a:lnTo>
                <a:lnTo>
                  <a:pt x="1466481" y="570916"/>
                </a:lnTo>
                <a:lnTo>
                  <a:pt x="1503205" y="590333"/>
                </a:lnTo>
                <a:lnTo>
                  <a:pt x="1537849" y="610691"/>
                </a:lnTo>
                <a:lnTo>
                  <a:pt x="1570352" y="631919"/>
                </a:lnTo>
                <a:lnTo>
                  <a:pt x="1600653" y="653947"/>
                </a:lnTo>
                <a:lnTo>
                  <a:pt x="1605453" y="656047"/>
                </a:lnTo>
                <a:close/>
              </a:path>
              <a:path w="2529205" h="656590">
                <a:moveTo>
                  <a:pt x="768215" y="437558"/>
                </a:moveTo>
                <a:lnTo>
                  <a:pt x="827634" y="436362"/>
                </a:lnTo>
                <a:lnTo>
                  <a:pt x="769367" y="436362"/>
                </a:lnTo>
                <a:lnTo>
                  <a:pt x="768215" y="43755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75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35"/>
              </a:spcBef>
            </a:pPr>
            <a:r>
              <a:rPr dirty="0" spc="-365"/>
              <a:t>T</a:t>
            </a:r>
            <a:r>
              <a:rPr dirty="0" spc="455"/>
              <a:t>h</a:t>
            </a:r>
            <a:r>
              <a:rPr dirty="0" spc="345"/>
              <a:t>a</a:t>
            </a:r>
            <a:r>
              <a:rPr dirty="0" spc="555"/>
              <a:t>n</a:t>
            </a:r>
            <a:r>
              <a:rPr dirty="0" spc="375"/>
              <a:t>k</a:t>
            </a:r>
            <a:r>
              <a:rPr dirty="0" spc="-890"/>
              <a:t> </a:t>
            </a:r>
            <a:r>
              <a:rPr dirty="0" spc="1015"/>
              <a:t>y</a:t>
            </a:r>
            <a:r>
              <a:rPr dirty="0" spc="500"/>
              <a:t>o</a:t>
            </a:r>
            <a:r>
              <a:rPr dirty="0" spc="390"/>
              <a:t>u</a:t>
            </a:r>
            <a:r>
              <a:rPr dirty="0" spc="-890"/>
              <a:t> </a:t>
            </a:r>
            <a:r>
              <a:rPr dirty="0" spc="1205"/>
              <a:t>f</a:t>
            </a:r>
            <a:r>
              <a:rPr dirty="0" spc="500"/>
              <a:t>o</a:t>
            </a:r>
            <a:r>
              <a:rPr dirty="0" spc="1080"/>
              <a:t>r</a:t>
            </a:r>
            <a:r>
              <a:rPr dirty="0" spc="-890"/>
              <a:t> </a:t>
            </a:r>
            <a:r>
              <a:rPr dirty="0" spc="665"/>
              <a:t>l</a:t>
            </a:r>
            <a:r>
              <a:rPr dirty="0" spc="475"/>
              <a:t>i</a:t>
            </a:r>
            <a:r>
              <a:rPr dirty="0" spc="215"/>
              <a:t>s</a:t>
            </a:r>
            <a:r>
              <a:rPr dirty="0" spc="585"/>
              <a:t>t</a:t>
            </a:r>
            <a:r>
              <a:rPr dirty="0" spc="50"/>
              <a:t>e</a:t>
            </a:r>
            <a:r>
              <a:rPr dirty="0" spc="555"/>
              <a:t>n</a:t>
            </a:r>
            <a:r>
              <a:rPr dirty="0" spc="475"/>
              <a:t>i</a:t>
            </a:r>
            <a:r>
              <a:rPr dirty="0" spc="555"/>
              <a:t>n</a:t>
            </a:r>
            <a:r>
              <a:rPr dirty="0" spc="490"/>
              <a:t>g</a:t>
            </a:r>
            <a:r>
              <a:rPr dirty="0" spc="-335"/>
              <a:t>!</a:t>
            </a:r>
          </a:p>
          <a:p>
            <a:pPr algn="ctr">
              <a:lnSpc>
                <a:spcPct val="100000"/>
              </a:lnSpc>
              <a:spcBef>
                <a:spcPts val="1755"/>
              </a:spcBef>
            </a:pPr>
            <a:r>
              <a:rPr dirty="0" sz="3050" spc="150">
                <a:solidFill>
                  <a:srgbClr val="242D46"/>
                </a:solidFill>
                <a:latin typeface="Trebuchet MS"/>
                <a:cs typeface="Trebuchet MS"/>
              </a:rPr>
              <a:t>Don't</a:t>
            </a:r>
            <a:r>
              <a:rPr dirty="0" sz="3050" spc="-110">
                <a:solidFill>
                  <a:srgbClr val="242D46"/>
                </a:solidFill>
                <a:latin typeface="Trebuchet MS"/>
                <a:cs typeface="Trebuchet MS"/>
              </a:rPr>
              <a:t> </a:t>
            </a:r>
            <a:r>
              <a:rPr dirty="0" sz="3050" spc="150">
                <a:solidFill>
                  <a:srgbClr val="242D46"/>
                </a:solidFill>
                <a:latin typeface="Trebuchet MS"/>
                <a:cs typeface="Trebuchet MS"/>
              </a:rPr>
              <a:t>hesitate</a:t>
            </a:r>
            <a:r>
              <a:rPr dirty="0" sz="3050" spc="-110">
                <a:solidFill>
                  <a:srgbClr val="242D46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242D46"/>
                </a:solidFill>
                <a:latin typeface="Trebuchet MS"/>
                <a:cs typeface="Trebuchet MS"/>
              </a:rPr>
              <a:t>to</a:t>
            </a:r>
            <a:r>
              <a:rPr dirty="0" sz="3050" spc="-105">
                <a:solidFill>
                  <a:srgbClr val="242D46"/>
                </a:solidFill>
                <a:latin typeface="Trebuchet MS"/>
                <a:cs typeface="Trebuchet MS"/>
              </a:rPr>
              <a:t> </a:t>
            </a:r>
            <a:r>
              <a:rPr dirty="0" sz="3050" spc="280">
                <a:solidFill>
                  <a:srgbClr val="242D46"/>
                </a:solidFill>
                <a:latin typeface="Trebuchet MS"/>
                <a:cs typeface="Trebuchet MS"/>
              </a:rPr>
              <a:t>ask</a:t>
            </a:r>
            <a:r>
              <a:rPr dirty="0" sz="3050" spc="-110">
                <a:solidFill>
                  <a:srgbClr val="242D46"/>
                </a:solidFill>
                <a:latin typeface="Trebuchet MS"/>
                <a:cs typeface="Trebuchet MS"/>
              </a:rPr>
              <a:t> </a:t>
            </a:r>
            <a:r>
              <a:rPr dirty="0" sz="3050" spc="315">
                <a:solidFill>
                  <a:srgbClr val="242D46"/>
                </a:solidFill>
                <a:latin typeface="Trebuchet MS"/>
                <a:cs typeface="Trebuchet MS"/>
              </a:rPr>
              <a:t>any</a:t>
            </a:r>
            <a:r>
              <a:rPr dirty="0" sz="3050" spc="-105">
                <a:solidFill>
                  <a:srgbClr val="242D46"/>
                </a:solidFill>
                <a:latin typeface="Trebuchet MS"/>
                <a:cs typeface="Trebuchet MS"/>
              </a:rPr>
              <a:t> </a:t>
            </a:r>
            <a:r>
              <a:rPr dirty="0" sz="3050" spc="170">
                <a:solidFill>
                  <a:srgbClr val="242D46"/>
                </a:solidFill>
                <a:latin typeface="Trebuchet MS"/>
                <a:cs typeface="Trebuchet MS"/>
              </a:rPr>
              <a:t>questions!</a:t>
            </a:r>
            <a:endParaRPr sz="3050">
              <a:latin typeface="Trebuchet MS"/>
              <a:cs typeface="Trebuchet M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9321" y="4"/>
            <a:ext cx="4277553" cy="11832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05716"/>
            <a:ext cx="18288000" cy="1381760"/>
            <a:chOff x="0" y="8905716"/>
            <a:chExt cx="18288000" cy="1381760"/>
          </a:xfrm>
        </p:grpSpPr>
        <p:sp>
          <p:nvSpPr>
            <p:cNvPr id="3" name="object 3"/>
            <p:cNvSpPr/>
            <p:nvPr/>
          </p:nvSpPr>
          <p:spPr>
            <a:xfrm>
              <a:off x="0" y="8905716"/>
              <a:ext cx="9197340" cy="1381760"/>
            </a:xfrm>
            <a:custGeom>
              <a:avLst/>
              <a:gdLst/>
              <a:ahLst/>
              <a:cxnLst/>
              <a:rect l="l" t="t" r="r" b="b"/>
              <a:pathLst>
                <a:path w="9197340" h="1381759">
                  <a:moveTo>
                    <a:pt x="9197124" y="1381283"/>
                  </a:moveTo>
                  <a:lnTo>
                    <a:pt x="0" y="1381283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38128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9540271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88863" y="8905716"/>
              <a:ext cx="9199245" cy="1381760"/>
            </a:xfrm>
            <a:custGeom>
              <a:avLst/>
              <a:gdLst/>
              <a:ahLst/>
              <a:cxnLst/>
              <a:rect l="l" t="t" r="r" b="b"/>
              <a:pathLst>
                <a:path w="9199244" h="1381759">
                  <a:moveTo>
                    <a:pt x="9199137" y="1381283"/>
                  </a:moveTo>
                  <a:lnTo>
                    <a:pt x="0" y="1381283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38128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9540271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470970" y="227254"/>
            <a:ext cx="13817600" cy="9692005"/>
            <a:chOff x="4470970" y="227254"/>
            <a:chExt cx="13817600" cy="9692005"/>
          </a:xfrm>
        </p:grpSpPr>
        <p:sp>
          <p:nvSpPr>
            <p:cNvPr id="8" name="object 8"/>
            <p:cNvSpPr/>
            <p:nvPr/>
          </p:nvSpPr>
          <p:spPr>
            <a:xfrm>
              <a:off x="4471017" y="227254"/>
              <a:ext cx="11982450" cy="7915275"/>
            </a:xfrm>
            <a:custGeom>
              <a:avLst/>
              <a:gdLst/>
              <a:ahLst/>
              <a:cxnLst/>
              <a:rect l="l" t="t" r="r" b="b"/>
              <a:pathLst>
                <a:path w="11982450" h="7915275">
                  <a:moveTo>
                    <a:pt x="11687153" y="7915274"/>
                  </a:moveTo>
                  <a:lnTo>
                    <a:pt x="295202" y="7915274"/>
                  </a:lnTo>
                  <a:lnTo>
                    <a:pt x="248743" y="7911594"/>
                  </a:lnTo>
                  <a:lnTo>
                    <a:pt x="203847" y="7900775"/>
                  </a:lnTo>
                  <a:lnTo>
                    <a:pt x="161306" y="7883144"/>
                  </a:lnTo>
                  <a:lnTo>
                    <a:pt x="121914" y="7859031"/>
                  </a:lnTo>
                  <a:lnTo>
                    <a:pt x="86462" y="7828763"/>
                  </a:lnTo>
                  <a:lnTo>
                    <a:pt x="56211" y="7793292"/>
                  </a:lnTo>
                  <a:lnTo>
                    <a:pt x="32111" y="7753878"/>
                  </a:lnTo>
                  <a:lnTo>
                    <a:pt x="14490" y="7711313"/>
                  </a:lnTo>
                  <a:lnTo>
                    <a:pt x="3677" y="7666392"/>
                  </a:lnTo>
                  <a:lnTo>
                    <a:pt x="0" y="7619908"/>
                  </a:lnTo>
                  <a:lnTo>
                    <a:pt x="0" y="295366"/>
                  </a:lnTo>
                  <a:lnTo>
                    <a:pt x="3677" y="248881"/>
                  </a:lnTo>
                  <a:lnTo>
                    <a:pt x="14490" y="203960"/>
                  </a:lnTo>
                  <a:lnTo>
                    <a:pt x="32111" y="161396"/>
                  </a:lnTo>
                  <a:lnTo>
                    <a:pt x="56211" y="121981"/>
                  </a:lnTo>
                  <a:lnTo>
                    <a:pt x="86462" y="86510"/>
                  </a:lnTo>
                  <a:lnTo>
                    <a:pt x="121914" y="56243"/>
                  </a:lnTo>
                  <a:lnTo>
                    <a:pt x="161306" y="32129"/>
                  </a:lnTo>
                  <a:lnTo>
                    <a:pt x="203847" y="14498"/>
                  </a:lnTo>
                  <a:lnTo>
                    <a:pt x="248743" y="3679"/>
                  </a:lnTo>
                  <a:lnTo>
                    <a:pt x="295202" y="0"/>
                  </a:lnTo>
                  <a:lnTo>
                    <a:pt x="11687153" y="0"/>
                  </a:lnTo>
                  <a:lnTo>
                    <a:pt x="11733612" y="3679"/>
                  </a:lnTo>
                  <a:lnTo>
                    <a:pt x="11778508" y="14498"/>
                  </a:lnTo>
                  <a:lnTo>
                    <a:pt x="11821049" y="32129"/>
                  </a:lnTo>
                  <a:lnTo>
                    <a:pt x="11860442" y="56243"/>
                  </a:lnTo>
                  <a:lnTo>
                    <a:pt x="11895893" y="86510"/>
                  </a:lnTo>
                  <a:lnTo>
                    <a:pt x="11926144" y="121981"/>
                  </a:lnTo>
                  <a:lnTo>
                    <a:pt x="11950244" y="161396"/>
                  </a:lnTo>
                  <a:lnTo>
                    <a:pt x="11967865" y="203960"/>
                  </a:lnTo>
                  <a:lnTo>
                    <a:pt x="11978678" y="248881"/>
                  </a:lnTo>
                  <a:lnTo>
                    <a:pt x="11982356" y="295366"/>
                  </a:lnTo>
                  <a:lnTo>
                    <a:pt x="11982356" y="7619908"/>
                  </a:lnTo>
                  <a:lnTo>
                    <a:pt x="11978678" y="7666392"/>
                  </a:lnTo>
                  <a:lnTo>
                    <a:pt x="11967865" y="7711313"/>
                  </a:lnTo>
                  <a:lnTo>
                    <a:pt x="11950244" y="7753878"/>
                  </a:lnTo>
                  <a:lnTo>
                    <a:pt x="11926144" y="7793292"/>
                  </a:lnTo>
                  <a:lnTo>
                    <a:pt x="11895893" y="7828763"/>
                  </a:lnTo>
                  <a:lnTo>
                    <a:pt x="11860442" y="7859031"/>
                  </a:lnTo>
                  <a:lnTo>
                    <a:pt x="11821049" y="7883144"/>
                  </a:lnTo>
                  <a:lnTo>
                    <a:pt x="11778508" y="7900775"/>
                  </a:lnTo>
                  <a:lnTo>
                    <a:pt x="11733612" y="7911594"/>
                  </a:lnTo>
                  <a:lnTo>
                    <a:pt x="11687153" y="7915274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44583" y="485217"/>
              <a:ext cx="11457305" cy="7442200"/>
            </a:xfrm>
            <a:custGeom>
              <a:avLst/>
              <a:gdLst/>
              <a:ahLst/>
              <a:cxnLst/>
              <a:rect l="l" t="t" r="r" b="b"/>
              <a:pathLst>
                <a:path w="11457305" h="7442200">
                  <a:moveTo>
                    <a:pt x="11457254" y="7442013"/>
                  </a:moveTo>
                  <a:lnTo>
                    <a:pt x="0" y="7442013"/>
                  </a:lnTo>
                  <a:lnTo>
                    <a:pt x="0" y="0"/>
                  </a:lnTo>
                  <a:lnTo>
                    <a:pt x="11457254" y="0"/>
                  </a:lnTo>
                  <a:lnTo>
                    <a:pt x="11457254" y="7442013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970" y="617246"/>
              <a:ext cx="13817029" cy="93019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07177" y="767428"/>
              <a:ext cx="10877550" cy="5743575"/>
            </a:xfrm>
            <a:custGeom>
              <a:avLst/>
              <a:gdLst/>
              <a:ahLst/>
              <a:cxnLst/>
              <a:rect l="l" t="t" r="r" b="b"/>
              <a:pathLst>
                <a:path w="10877550" h="5743575">
                  <a:moveTo>
                    <a:pt x="10877549" y="5743567"/>
                  </a:moveTo>
                  <a:lnTo>
                    <a:pt x="0" y="5743567"/>
                  </a:lnTo>
                  <a:lnTo>
                    <a:pt x="0" y="0"/>
                  </a:lnTo>
                  <a:lnTo>
                    <a:pt x="10877549" y="0"/>
                  </a:lnTo>
                  <a:lnTo>
                    <a:pt x="10877549" y="5743567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82346" y="2804663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323849" y="647699"/>
                  </a:moveTo>
                  <a:lnTo>
                    <a:pt x="275993" y="644188"/>
                  </a:lnTo>
                  <a:lnTo>
                    <a:pt x="230317" y="633988"/>
                  </a:lnTo>
                  <a:lnTo>
                    <a:pt x="187322" y="617600"/>
                  </a:lnTo>
                  <a:lnTo>
                    <a:pt x="147510" y="595525"/>
                  </a:lnTo>
                  <a:lnTo>
                    <a:pt x="111380" y="568265"/>
                  </a:lnTo>
                  <a:lnTo>
                    <a:pt x="79434" y="536319"/>
                  </a:lnTo>
                  <a:lnTo>
                    <a:pt x="52174" y="500189"/>
                  </a:lnTo>
                  <a:lnTo>
                    <a:pt x="30099" y="460376"/>
                  </a:lnTo>
                  <a:lnTo>
                    <a:pt x="13711" y="417382"/>
                  </a:lnTo>
                  <a:lnTo>
                    <a:pt x="3511" y="371706"/>
                  </a:lnTo>
                  <a:lnTo>
                    <a:pt x="0" y="323849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2"/>
                  </a:lnTo>
                  <a:lnTo>
                    <a:pt x="52174" y="147510"/>
                  </a:lnTo>
                  <a:lnTo>
                    <a:pt x="79434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2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49" y="0"/>
                  </a:lnTo>
                  <a:lnTo>
                    <a:pt x="371706" y="3511"/>
                  </a:lnTo>
                  <a:lnTo>
                    <a:pt x="417382" y="13711"/>
                  </a:lnTo>
                  <a:lnTo>
                    <a:pt x="460376" y="30099"/>
                  </a:lnTo>
                  <a:lnTo>
                    <a:pt x="500189" y="52174"/>
                  </a:lnTo>
                  <a:lnTo>
                    <a:pt x="536319" y="79434"/>
                  </a:lnTo>
                  <a:lnTo>
                    <a:pt x="568265" y="111380"/>
                  </a:lnTo>
                  <a:lnTo>
                    <a:pt x="595525" y="147510"/>
                  </a:lnTo>
                  <a:lnTo>
                    <a:pt x="617600" y="187322"/>
                  </a:lnTo>
                  <a:lnTo>
                    <a:pt x="633988" y="230317"/>
                  </a:lnTo>
                  <a:lnTo>
                    <a:pt x="644188" y="275993"/>
                  </a:lnTo>
                  <a:lnTo>
                    <a:pt x="647699" y="323849"/>
                  </a:lnTo>
                  <a:lnTo>
                    <a:pt x="644188" y="371706"/>
                  </a:lnTo>
                  <a:lnTo>
                    <a:pt x="633988" y="417382"/>
                  </a:lnTo>
                  <a:lnTo>
                    <a:pt x="617600" y="460376"/>
                  </a:lnTo>
                  <a:lnTo>
                    <a:pt x="595525" y="500189"/>
                  </a:lnTo>
                  <a:lnTo>
                    <a:pt x="568265" y="536319"/>
                  </a:lnTo>
                  <a:lnTo>
                    <a:pt x="536319" y="568265"/>
                  </a:lnTo>
                  <a:lnTo>
                    <a:pt x="500189" y="595525"/>
                  </a:lnTo>
                  <a:lnTo>
                    <a:pt x="460376" y="617600"/>
                  </a:lnTo>
                  <a:lnTo>
                    <a:pt x="417382" y="633988"/>
                  </a:lnTo>
                  <a:lnTo>
                    <a:pt x="371706" y="644188"/>
                  </a:lnTo>
                  <a:lnTo>
                    <a:pt x="323849" y="647699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938578" y="2938077"/>
            <a:ext cx="13843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375"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3362" y="1191087"/>
            <a:ext cx="6442710" cy="12674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150" spc="-335"/>
              <a:t>T</a:t>
            </a:r>
            <a:r>
              <a:rPr dirty="0" sz="8150" spc="440"/>
              <a:t>o</a:t>
            </a:r>
            <a:r>
              <a:rPr dirty="0" sz="8150" spc="475"/>
              <a:t>p</a:t>
            </a:r>
            <a:r>
              <a:rPr dirty="0" sz="8150" spc="420"/>
              <a:t>i</a:t>
            </a:r>
            <a:r>
              <a:rPr dirty="0" sz="8150" spc="375"/>
              <a:t>c</a:t>
            </a:r>
            <a:r>
              <a:rPr dirty="0" sz="8150" spc="-800"/>
              <a:t> </a:t>
            </a:r>
            <a:r>
              <a:rPr dirty="0" sz="8150" spc="20"/>
              <a:t>O</a:t>
            </a:r>
            <a:r>
              <a:rPr dirty="0" sz="8150" spc="335"/>
              <a:t>u</a:t>
            </a:r>
            <a:r>
              <a:rPr dirty="0" sz="8150" spc="515"/>
              <a:t>t</a:t>
            </a:r>
            <a:r>
              <a:rPr dirty="0" sz="8150" spc="590"/>
              <a:t>l</a:t>
            </a:r>
            <a:r>
              <a:rPr dirty="0" sz="8150" spc="420"/>
              <a:t>i</a:t>
            </a:r>
            <a:r>
              <a:rPr dirty="0" sz="8150" spc="490"/>
              <a:t>n</a:t>
            </a:r>
            <a:r>
              <a:rPr dirty="0" sz="8150" spc="40"/>
              <a:t>e</a:t>
            </a:r>
            <a:endParaRPr sz="8150"/>
          </a:p>
        </p:txBody>
      </p:sp>
      <p:sp>
        <p:nvSpPr>
          <p:cNvPr id="15" name="object 15"/>
          <p:cNvSpPr txBox="1"/>
          <p:nvPr/>
        </p:nvSpPr>
        <p:spPr>
          <a:xfrm>
            <a:off x="6721327" y="2835384"/>
            <a:ext cx="267716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140" b="1">
                <a:solidFill>
                  <a:srgbClr val="3B425E"/>
                </a:solidFill>
                <a:latin typeface="Trebuchet MS"/>
                <a:cs typeface="Trebuchet MS"/>
              </a:rPr>
              <a:t>Introduction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34027" y="3455402"/>
            <a:ext cx="619125" cy="619125"/>
          </a:xfrm>
          <a:custGeom>
            <a:avLst/>
            <a:gdLst/>
            <a:ahLst/>
            <a:cxnLst/>
            <a:rect l="l" t="t" r="r" b="b"/>
            <a:pathLst>
              <a:path w="619125" h="619125">
                <a:moveTo>
                  <a:pt x="309562" y="619124"/>
                </a:moveTo>
                <a:lnTo>
                  <a:pt x="263817" y="615768"/>
                </a:lnTo>
                <a:lnTo>
                  <a:pt x="220156" y="606018"/>
                </a:lnTo>
                <a:lnTo>
                  <a:pt x="179058" y="590353"/>
                </a:lnTo>
                <a:lnTo>
                  <a:pt x="141002" y="569252"/>
                </a:lnTo>
                <a:lnTo>
                  <a:pt x="106466" y="543194"/>
                </a:lnTo>
                <a:lnTo>
                  <a:pt x="75930" y="512658"/>
                </a:lnTo>
                <a:lnTo>
                  <a:pt x="49872" y="478122"/>
                </a:lnTo>
                <a:lnTo>
                  <a:pt x="28771" y="440066"/>
                </a:lnTo>
                <a:lnTo>
                  <a:pt x="13106" y="398968"/>
                </a:lnTo>
                <a:lnTo>
                  <a:pt x="3356" y="355307"/>
                </a:lnTo>
                <a:lnTo>
                  <a:pt x="0" y="309562"/>
                </a:lnTo>
                <a:lnTo>
                  <a:pt x="3356" y="263817"/>
                </a:lnTo>
                <a:lnTo>
                  <a:pt x="13106" y="220156"/>
                </a:lnTo>
                <a:lnTo>
                  <a:pt x="28771" y="179058"/>
                </a:lnTo>
                <a:lnTo>
                  <a:pt x="49872" y="141002"/>
                </a:lnTo>
                <a:lnTo>
                  <a:pt x="75930" y="106466"/>
                </a:lnTo>
                <a:lnTo>
                  <a:pt x="106466" y="75930"/>
                </a:lnTo>
                <a:lnTo>
                  <a:pt x="141002" y="49872"/>
                </a:lnTo>
                <a:lnTo>
                  <a:pt x="179058" y="28771"/>
                </a:lnTo>
                <a:lnTo>
                  <a:pt x="220156" y="13106"/>
                </a:lnTo>
                <a:lnTo>
                  <a:pt x="263817" y="3356"/>
                </a:lnTo>
                <a:lnTo>
                  <a:pt x="309562" y="0"/>
                </a:lnTo>
                <a:lnTo>
                  <a:pt x="355307" y="3356"/>
                </a:lnTo>
                <a:lnTo>
                  <a:pt x="398968" y="13106"/>
                </a:lnTo>
                <a:lnTo>
                  <a:pt x="440066" y="28771"/>
                </a:lnTo>
                <a:lnTo>
                  <a:pt x="478122" y="49872"/>
                </a:lnTo>
                <a:lnTo>
                  <a:pt x="512658" y="75930"/>
                </a:lnTo>
                <a:lnTo>
                  <a:pt x="543194" y="106466"/>
                </a:lnTo>
                <a:lnTo>
                  <a:pt x="569252" y="141002"/>
                </a:lnTo>
                <a:lnTo>
                  <a:pt x="590353" y="179058"/>
                </a:lnTo>
                <a:lnTo>
                  <a:pt x="606018" y="220156"/>
                </a:lnTo>
                <a:lnTo>
                  <a:pt x="615768" y="263817"/>
                </a:lnTo>
                <a:lnTo>
                  <a:pt x="619124" y="309562"/>
                </a:lnTo>
                <a:lnTo>
                  <a:pt x="615768" y="355307"/>
                </a:lnTo>
                <a:lnTo>
                  <a:pt x="606018" y="398968"/>
                </a:lnTo>
                <a:lnTo>
                  <a:pt x="590353" y="440066"/>
                </a:lnTo>
                <a:lnTo>
                  <a:pt x="569252" y="478122"/>
                </a:lnTo>
                <a:lnTo>
                  <a:pt x="543194" y="512658"/>
                </a:lnTo>
                <a:lnTo>
                  <a:pt x="512658" y="543194"/>
                </a:lnTo>
                <a:lnTo>
                  <a:pt x="478122" y="569252"/>
                </a:lnTo>
                <a:lnTo>
                  <a:pt x="440066" y="590353"/>
                </a:lnTo>
                <a:lnTo>
                  <a:pt x="398968" y="606018"/>
                </a:lnTo>
                <a:lnTo>
                  <a:pt x="355307" y="615768"/>
                </a:lnTo>
                <a:lnTo>
                  <a:pt x="309562" y="619124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48439" y="3579291"/>
            <a:ext cx="1949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75"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82346" y="4020212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49" y="647699"/>
                </a:moveTo>
                <a:lnTo>
                  <a:pt x="275993" y="644188"/>
                </a:lnTo>
                <a:lnTo>
                  <a:pt x="230317" y="633988"/>
                </a:lnTo>
                <a:lnTo>
                  <a:pt x="187322" y="617600"/>
                </a:lnTo>
                <a:lnTo>
                  <a:pt x="147510" y="595525"/>
                </a:lnTo>
                <a:lnTo>
                  <a:pt x="111380" y="568265"/>
                </a:lnTo>
                <a:lnTo>
                  <a:pt x="79434" y="536319"/>
                </a:lnTo>
                <a:lnTo>
                  <a:pt x="52174" y="500189"/>
                </a:lnTo>
                <a:lnTo>
                  <a:pt x="30099" y="460376"/>
                </a:lnTo>
                <a:lnTo>
                  <a:pt x="13711" y="417382"/>
                </a:lnTo>
                <a:lnTo>
                  <a:pt x="3511" y="371706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2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71706" y="3511"/>
                </a:lnTo>
                <a:lnTo>
                  <a:pt x="417382" y="13711"/>
                </a:lnTo>
                <a:lnTo>
                  <a:pt x="460376" y="30099"/>
                </a:lnTo>
                <a:lnTo>
                  <a:pt x="500189" y="52174"/>
                </a:lnTo>
                <a:lnTo>
                  <a:pt x="536319" y="79434"/>
                </a:lnTo>
                <a:lnTo>
                  <a:pt x="568265" y="111380"/>
                </a:lnTo>
                <a:lnTo>
                  <a:pt x="595525" y="147510"/>
                </a:lnTo>
                <a:lnTo>
                  <a:pt x="617600" y="187322"/>
                </a:lnTo>
                <a:lnTo>
                  <a:pt x="633988" y="230317"/>
                </a:lnTo>
                <a:lnTo>
                  <a:pt x="644188" y="275993"/>
                </a:lnTo>
                <a:lnTo>
                  <a:pt x="647699" y="323849"/>
                </a:lnTo>
                <a:lnTo>
                  <a:pt x="644188" y="371706"/>
                </a:lnTo>
                <a:lnTo>
                  <a:pt x="633988" y="417382"/>
                </a:lnTo>
                <a:lnTo>
                  <a:pt x="617600" y="460376"/>
                </a:lnTo>
                <a:lnTo>
                  <a:pt x="595525" y="500189"/>
                </a:lnTo>
                <a:lnTo>
                  <a:pt x="568265" y="536319"/>
                </a:lnTo>
                <a:lnTo>
                  <a:pt x="536319" y="568265"/>
                </a:lnTo>
                <a:lnTo>
                  <a:pt x="500189" y="595525"/>
                </a:lnTo>
                <a:lnTo>
                  <a:pt x="460376" y="617600"/>
                </a:lnTo>
                <a:lnTo>
                  <a:pt x="417382" y="633988"/>
                </a:lnTo>
                <a:lnTo>
                  <a:pt x="371706" y="644188"/>
                </a:lnTo>
                <a:lnTo>
                  <a:pt x="323849" y="647699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912384" y="4153626"/>
            <a:ext cx="1905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0"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0339" y="3474494"/>
            <a:ext cx="4213225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190" b="1">
                <a:solidFill>
                  <a:srgbClr val="3B425E"/>
                </a:solidFill>
                <a:latin typeface="Trebuchet MS"/>
                <a:cs typeface="Trebuchet MS"/>
              </a:rPr>
              <a:t>Problem</a:t>
            </a:r>
            <a:r>
              <a:rPr dirty="0" sz="3300" spc="-240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215" b="1">
                <a:solidFill>
                  <a:srgbClr val="3B425E"/>
                </a:solidFill>
                <a:latin typeface="Trebuchet MS"/>
                <a:cs typeface="Trebuchet MS"/>
              </a:rPr>
              <a:t>Statement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34027" y="469235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49" y="647699"/>
                </a:moveTo>
                <a:lnTo>
                  <a:pt x="275993" y="644188"/>
                </a:lnTo>
                <a:lnTo>
                  <a:pt x="230317" y="633988"/>
                </a:lnTo>
                <a:lnTo>
                  <a:pt x="187322" y="617600"/>
                </a:lnTo>
                <a:lnTo>
                  <a:pt x="147510" y="595525"/>
                </a:lnTo>
                <a:lnTo>
                  <a:pt x="111380" y="568265"/>
                </a:lnTo>
                <a:lnTo>
                  <a:pt x="79434" y="536319"/>
                </a:lnTo>
                <a:lnTo>
                  <a:pt x="52174" y="500189"/>
                </a:lnTo>
                <a:lnTo>
                  <a:pt x="30099" y="460376"/>
                </a:lnTo>
                <a:lnTo>
                  <a:pt x="13711" y="417382"/>
                </a:lnTo>
                <a:lnTo>
                  <a:pt x="3511" y="371706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2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71706" y="3511"/>
                </a:lnTo>
                <a:lnTo>
                  <a:pt x="417382" y="13711"/>
                </a:lnTo>
                <a:lnTo>
                  <a:pt x="460376" y="30099"/>
                </a:lnTo>
                <a:lnTo>
                  <a:pt x="500189" y="52174"/>
                </a:lnTo>
                <a:lnTo>
                  <a:pt x="536319" y="79434"/>
                </a:lnTo>
                <a:lnTo>
                  <a:pt x="568265" y="111380"/>
                </a:lnTo>
                <a:lnTo>
                  <a:pt x="595525" y="147510"/>
                </a:lnTo>
                <a:lnTo>
                  <a:pt x="617600" y="187322"/>
                </a:lnTo>
                <a:lnTo>
                  <a:pt x="633988" y="230317"/>
                </a:lnTo>
                <a:lnTo>
                  <a:pt x="644188" y="275993"/>
                </a:lnTo>
                <a:lnTo>
                  <a:pt x="647699" y="323849"/>
                </a:lnTo>
                <a:lnTo>
                  <a:pt x="644188" y="371706"/>
                </a:lnTo>
                <a:lnTo>
                  <a:pt x="633988" y="417382"/>
                </a:lnTo>
                <a:lnTo>
                  <a:pt x="617600" y="460376"/>
                </a:lnTo>
                <a:lnTo>
                  <a:pt x="595525" y="500189"/>
                </a:lnTo>
                <a:lnTo>
                  <a:pt x="568265" y="536319"/>
                </a:lnTo>
                <a:lnTo>
                  <a:pt x="536319" y="568265"/>
                </a:lnTo>
                <a:lnTo>
                  <a:pt x="500189" y="595525"/>
                </a:lnTo>
                <a:lnTo>
                  <a:pt x="460376" y="617600"/>
                </a:lnTo>
                <a:lnTo>
                  <a:pt x="417382" y="633988"/>
                </a:lnTo>
                <a:lnTo>
                  <a:pt x="371706" y="644188"/>
                </a:lnTo>
                <a:lnTo>
                  <a:pt x="323849" y="647699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59006" y="4825769"/>
            <a:ext cx="2006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20">
                <a:latin typeface="Tahoma"/>
                <a:cs typeface="Tahoma"/>
              </a:rPr>
              <a:t>4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7941" y="4052847"/>
            <a:ext cx="3898900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80" b="1">
                <a:solidFill>
                  <a:srgbClr val="3B425E"/>
                </a:solidFill>
                <a:latin typeface="Trebuchet MS"/>
                <a:cs typeface="Trebuchet MS"/>
              </a:rPr>
              <a:t>P</a:t>
            </a:r>
            <a:r>
              <a:rPr dirty="0" sz="3300" spc="-70" b="1">
                <a:solidFill>
                  <a:srgbClr val="3B425E"/>
                </a:solidFill>
                <a:latin typeface="Trebuchet MS"/>
                <a:cs typeface="Trebuchet MS"/>
              </a:rPr>
              <a:t>r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-290" b="1">
                <a:solidFill>
                  <a:srgbClr val="3B425E"/>
                </a:solidFill>
                <a:latin typeface="Trebuchet MS"/>
                <a:cs typeface="Trebuchet MS"/>
              </a:rPr>
              <a:t>j</a:t>
            </a:r>
            <a:r>
              <a:rPr dirty="0" sz="3300" spc="150" b="1">
                <a:solidFill>
                  <a:srgbClr val="3B425E"/>
                </a:solidFill>
                <a:latin typeface="Trebuchet MS"/>
                <a:cs typeface="Trebuchet MS"/>
              </a:rPr>
              <a:t>e</a:t>
            </a:r>
            <a:r>
              <a:rPr dirty="0" sz="3300" spc="310" b="1">
                <a:solidFill>
                  <a:srgbClr val="3B425E"/>
                </a:solidFill>
                <a:latin typeface="Trebuchet MS"/>
                <a:cs typeface="Trebuchet MS"/>
              </a:rPr>
              <a:t>c</a:t>
            </a:r>
            <a:r>
              <a:rPr dirty="0" sz="3300" spc="-20" b="1">
                <a:solidFill>
                  <a:srgbClr val="3B425E"/>
                </a:solidFill>
                <a:latin typeface="Trebuchet MS"/>
                <a:cs typeface="Trebuchet MS"/>
              </a:rPr>
              <a:t>t</a:t>
            </a:r>
            <a:r>
              <a:rPr dirty="0" sz="3300" spc="-204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285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330" b="1">
                <a:solidFill>
                  <a:srgbClr val="3B425E"/>
                </a:solidFill>
                <a:latin typeface="Trebuchet MS"/>
                <a:cs typeface="Trebuchet MS"/>
              </a:rPr>
              <a:t>b</a:t>
            </a:r>
            <a:r>
              <a:rPr dirty="0" sz="3300" spc="-290" b="1">
                <a:solidFill>
                  <a:srgbClr val="3B425E"/>
                </a:solidFill>
                <a:latin typeface="Trebuchet MS"/>
                <a:cs typeface="Trebuchet MS"/>
              </a:rPr>
              <a:t>j</a:t>
            </a:r>
            <a:r>
              <a:rPr dirty="0" sz="3300" spc="150" b="1">
                <a:solidFill>
                  <a:srgbClr val="3B425E"/>
                </a:solidFill>
                <a:latin typeface="Trebuchet MS"/>
                <a:cs typeface="Trebuchet MS"/>
              </a:rPr>
              <a:t>e</a:t>
            </a:r>
            <a:r>
              <a:rPr dirty="0" sz="3300" spc="310" b="1">
                <a:solidFill>
                  <a:srgbClr val="3B425E"/>
                </a:solidFill>
                <a:latin typeface="Trebuchet MS"/>
                <a:cs typeface="Trebuchet MS"/>
              </a:rPr>
              <a:t>c</a:t>
            </a:r>
            <a:r>
              <a:rPr dirty="0" sz="3300" spc="-25" b="1">
                <a:solidFill>
                  <a:srgbClr val="3B425E"/>
                </a:solidFill>
                <a:latin typeface="Trebuchet MS"/>
                <a:cs typeface="Trebuchet MS"/>
              </a:rPr>
              <a:t>t</a:t>
            </a:r>
            <a:r>
              <a:rPr dirty="0" sz="3300" spc="-65" b="1">
                <a:solidFill>
                  <a:srgbClr val="3B425E"/>
                </a:solidFill>
                <a:latin typeface="Trebuchet MS"/>
                <a:cs typeface="Trebuchet MS"/>
              </a:rPr>
              <a:t>i</a:t>
            </a:r>
            <a:r>
              <a:rPr dirty="0" sz="3300" spc="245" b="1">
                <a:solidFill>
                  <a:srgbClr val="3B425E"/>
                </a:solidFill>
                <a:latin typeface="Trebuchet MS"/>
                <a:cs typeface="Trebuchet MS"/>
              </a:rPr>
              <a:t>v</a:t>
            </a:r>
            <a:r>
              <a:rPr dirty="0" sz="3300" spc="150" b="1">
                <a:solidFill>
                  <a:srgbClr val="3B425E"/>
                </a:solidFill>
                <a:latin typeface="Trebuchet MS"/>
                <a:cs typeface="Trebuchet MS"/>
              </a:rPr>
              <a:t>e</a:t>
            </a:r>
            <a:r>
              <a:rPr dirty="0" sz="3300" spc="390" b="1">
                <a:solidFill>
                  <a:srgbClr val="3B425E"/>
                </a:solidFill>
                <a:latin typeface="Trebuchet MS"/>
                <a:cs typeface="Trebuchet MS"/>
              </a:rPr>
              <a:t>s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73842" y="5343095"/>
            <a:ext cx="657225" cy="657225"/>
          </a:xfrm>
          <a:custGeom>
            <a:avLst/>
            <a:gdLst/>
            <a:ahLst/>
            <a:cxnLst/>
            <a:rect l="l" t="t" r="r" b="b"/>
            <a:pathLst>
              <a:path w="657225" h="657225">
                <a:moveTo>
                  <a:pt x="328612" y="657224"/>
                </a:moveTo>
                <a:lnTo>
                  <a:pt x="280052" y="653661"/>
                </a:lnTo>
                <a:lnTo>
                  <a:pt x="233704" y="643311"/>
                </a:lnTo>
                <a:lnTo>
                  <a:pt x="190077" y="626682"/>
                </a:lnTo>
                <a:lnTo>
                  <a:pt x="149679" y="604283"/>
                </a:lnTo>
                <a:lnTo>
                  <a:pt x="113018" y="576621"/>
                </a:lnTo>
                <a:lnTo>
                  <a:pt x="80603" y="544206"/>
                </a:lnTo>
                <a:lnTo>
                  <a:pt x="52941" y="507545"/>
                </a:lnTo>
                <a:lnTo>
                  <a:pt x="30542" y="467147"/>
                </a:lnTo>
                <a:lnTo>
                  <a:pt x="13913" y="423520"/>
                </a:lnTo>
                <a:lnTo>
                  <a:pt x="3563" y="377172"/>
                </a:lnTo>
                <a:lnTo>
                  <a:pt x="0" y="328612"/>
                </a:lnTo>
                <a:lnTo>
                  <a:pt x="3563" y="280052"/>
                </a:lnTo>
                <a:lnTo>
                  <a:pt x="13913" y="233704"/>
                </a:lnTo>
                <a:lnTo>
                  <a:pt x="30542" y="190077"/>
                </a:lnTo>
                <a:lnTo>
                  <a:pt x="52941" y="149679"/>
                </a:lnTo>
                <a:lnTo>
                  <a:pt x="80603" y="113018"/>
                </a:lnTo>
                <a:lnTo>
                  <a:pt x="113018" y="80603"/>
                </a:lnTo>
                <a:lnTo>
                  <a:pt x="149679" y="52941"/>
                </a:lnTo>
                <a:lnTo>
                  <a:pt x="190077" y="30542"/>
                </a:lnTo>
                <a:lnTo>
                  <a:pt x="233704" y="13913"/>
                </a:lnTo>
                <a:lnTo>
                  <a:pt x="280052" y="3563"/>
                </a:lnTo>
                <a:lnTo>
                  <a:pt x="328612" y="0"/>
                </a:lnTo>
                <a:lnTo>
                  <a:pt x="377172" y="3563"/>
                </a:lnTo>
                <a:lnTo>
                  <a:pt x="423520" y="13913"/>
                </a:lnTo>
                <a:lnTo>
                  <a:pt x="467147" y="30542"/>
                </a:lnTo>
                <a:lnTo>
                  <a:pt x="507545" y="52941"/>
                </a:lnTo>
                <a:lnTo>
                  <a:pt x="544206" y="80603"/>
                </a:lnTo>
                <a:lnTo>
                  <a:pt x="576621" y="113018"/>
                </a:lnTo>
                <a:lnTo>
                  <a:pt x="604283" y="149679"/>
                </a:lnTo>
                <a:lnTo>
                  <a:pt x="626682" y="190077"/>
                </a:lnTo>
                <a:lnTo>
                  <a:pt x="643311" y="233704"/>
                </a:lnTo>
                <a:lnTo>
                  <a:pt x="653661" y="280052"/>
                </a:lnTo>
                <a:lnTo>
                  <a:pt x="657224" y="328612"/>
                </a:lnTo>
                <a:lnTo>
                  <a:pt x="653661" y="377172"/>
                </a:lnTo>
                <a:lnTo>
                  <a:pt x="643311" y="423520"/>
                </a:lnTo>
                <a:lnTo>
                  <a:pt x="626682" y="467147"/>
                </a:lnTo>
                <a:lnTo>
                  <a:pt x="604283" y="507545"/>
                </a:lnTo>
                <a:lnTo>
                  <a:pt x="576621" y="544206"/>
                </a:lnTo>
                <a:lnTo>
                  <a:pt x="544206" y="576621"/>
                </a:lnTo>
                <a:lnTo>
                  <a:pt x="507545" y="604283"/>
                </a:lnTo>
                <a:lnTo>
                  <a:pt x="467147" y="626682"/>
                </a:lnTo>
                <a:lnTo>
                  <a:pt x="423520" y="643311"/>
                </a:lnTo>
                <a:lnTo>
                  <a:pt x="377172" y="653661"/>
                </a:lnTo>
                <a:lnTo>
                  <a:pt x="328612" y="657224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908792" y="5486033"/>
            <a:ext cx="18923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30">
                <a:latin typeface="Tahoma"/>
                <a:cs typeface="Tahoma"/>
              </a:rPr>
              <a:t>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0339" y="4724991"/>
            <a:ext cx="5256530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229" b="1">
                <a:solidFill>
                  <a:srgbClr val="3B425E"/>
                </a:solidFill>
                <a:latin typeface="Trebuchet MS"/>
                <a:cs typeface="Trebuchet MS"/>
              </a:rPr>
              <a:t>Study</a:t>
            </a:r>
            <a:r>
              <a:rPr dirty="0" sz="3300" spc="-229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90" b="1">
                <a:solidFill>
                  <a:srgbClr val="3B425E"/>
                </a:solidFill>
                <a:latin typeface="Trebuchet MS"/>
                <a:cs typeface="Trebuchet MS"/>
              </a:rPr>
              <a:t>of</a:t>
            </a:r>
            <a:r>
              <a:rPr dirty="0" sz="3300" spc="-229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150" b="1">
                <a:solidFill>
                  <a:srgbClr val="3B425E"/>
                </a:solidFill>
                <a:latin typeface="Trebuchet MS"/>
                <a:cs typeface="Trebuchet MS"/>
              </a:rPr>
              <a:t>existing</a:t>
            </a:r>
            <a:r>
              <a:rPr dirty="0" sz="3300" spc="-225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300" b="1">
                <a:solidFill>
                  <a:srgbClr val="3B425E"/>
                </a:solidFill>
                <a:latin typeface="Trebuchet MS"/>
                <a:cs typeface="Trebuchet MS"/>
              </a:rPr>
              <a:t>system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34027" y="608072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49" y="647699"/>
                </a:moveTo>
                <a:lnTo>
                  <a:pt x="275993" y="644188"/>
                </a:lnTo>
                <a:lnTo>
                  <a:pt x="230317" y="633988"/>
                </a:lnTo>
                <a:lnTo>
                  <a:pt x="187322" y="617600"/>
                </a:lnTo>
                <a:lnTo>
                  <a:pt x="147510" y="595525"/>
                </a:lnTo>
                <a:lnTo>
                  <a:pt x="111380" y="568265"/>
                </a:lnTo>
                <a:lnTo>
                  <a:pt x="79434" y="536319"/>
                </a:lnTo>
                <a:lnTo>
                  <a:pt x="52174" y="500189"/>
                </a:lnTo>
                <a:lnTo>
                  <a:pt x="30099" y="460376"/>
                </a:lnTo>
                <a:lnTo>
                  <a:pt x="13711" y="417382"/>
                </a:lnTo>
                <a:lnTo>
                  <a:pt x="3511" y="371706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2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71706" y="3511"/>
                </a:lnTo>
                <a:lnTo>
                  <a:pt x="417382" y="13711"/>
                </a:lnTo>
                <a:lnTo>
                  <a:pt x="460376" y="30099"/>
                </a:lnTo>
                <a:lnTo>
                  <a:pt x="500189" y="52174"/>
                </a:lnTo>
                <a:lnTo>
                  <a:pt x="536319" y="79434"/>
                </a:lnTo>
                <a:lnTo>
                  <a:pt x="568265" y="111380"/>
                </a:lnTo>
                <a:lnTo>
                  <a:pt x="595525" y="147510"/>
                </a:lnTo>
                <a:lnTo>
                  <a:pt x="617600" y="187322"/>
                </a:lnTo>
                <a:lnTo>
                  <a:pt x="633988" y="230317"/>
                </a:lnTo>
                <a:lnTo>
                  <a:pt x="644188" y="275993"/>
                </a:lnTo>
                <a:lnTo>
                  <a:pt x="647699" y="323849"/>
                </a:lnTo>
                <a:lnTo>
                  <a:pt x="644188" y="371706"/>
                </a:lnTo>
                <a:lnTo>
                  <a:pt x="633988" y="417382"/>
                </a:lnTo>
                <a:lnTo>
                  <a:pt x="617600" y="460376"/>
                </a:lnTo>
                <a:lnTo>
                  <a:pt x="595525" y="500189"/>
                </a:lnTo>
                <a:lnTo>
                  <a:pt x="568265" y="536319"/>
                </a:lnTo>
                <a:lnTo>
                  <a:pt x="536319" y="568265"/>
                </a:lnTo>
                <a:lnTo>
                  <a:pt x="500189" y="595525"/>
                </a:lnTo>
                <a:lnTo>
                  <a:pt x="460376" y="617600"/>
                </a:lnTo>
                <a:lnTo>
                  <a:pt x="417382" y="633988"/>
                </a:lnTo>
                <a:lnTo>
                  <a:pt x="371706" y="644188"/>
                </a:lnTo>
                <a:lnTo>
                  <a:pt x="323849" y="647699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956624" y="6214133"/>
            <a:ext cx="20574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latin typeface="Tahoma"/>
                <a:cs typeface="Tahoma"/>
              </a:rPr>
              <a:t>6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7941" y="5433512"/>
            <a:ext cx="3913504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335" b="1">
                <a:solidFill>
                  <a:srgbClr val="3B425E"/>
                </a:solidFill>
                <a:latin typeface="Trebuchet MS"/>
                <a:cs typeface="Trebuchet MS"/>
              </a:rPr>
              <a:t>S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-55" b="1">
                <a:solidFill>
                  <a:srgbClr val="3B425E"/>
                </a:solidFill>
                <a:latin typeface="Trebuchet MS"/>
                <a:cs typeface="Trebuchet MS"/>
              </a:rPr>
              <a:t>l</a:t>
            </a:r>
            <a:r>
              <a:rPr dirty="0" sz="3300" spc="245" b="1">
                <a:solidFill>
                  <a:srgbClr val="3B425E"/>
                </a:solidFill>
                <a:latin typeface="Trebuchet MS"/>
                <a:cs typeface="Trebuchet MS"/>
              </a:rPr>
              <a:t>u</a:t>
            </a:r>
            <a:r>
              <a:rPr dirty="0" sz="3300" spc="-25" b="1">
                <a:solidFill>
                  <a:srgbClr val="3B425E"/>
                </a:solidFill>
                <a:latin typeface="Trebuchet MS"/>
                <a:cs typeface="Trebuchet MS"/>
              </a:rPr>
              <a:t>t</a:t>
            </a:r>
            <a:r>
              <a:rPr dirty="0" sz="3300" spc="-65" b="1">
                <a:solidFill>
                  <a:srgbClr val="3B425E"/>
                </a:solidFill>
                <a:latin typeface="Trebuchet MS"/>
                <a:cs typeface="Trebuchet MS"/>
              </a:rPr>
              <a:t>i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n</a:t>
            </a:r>
            <a:r>
              <a:rPr dirty="0" sz="3300" spc="-204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80" b="1">
                <a:solidFill>
                  <a:srgbClr val="3B425E"/>
                </a:solidFill>
                <a:latin typeface="Trebuchet MS"/>
                <a:cs typeface="Trebuchet MS"/>
              </a:rPr>
              <a:t>P</a:t>
            </a:r>
            <a:r>
              <a:rPr dirty="0" sz="3300" spc="-70" b="1">
                <a:solidFill>
                  <a:srgbClr val="3B425E"/>
                </a:solidFill>
                <a:latin typeface="Trebuchet MS"/>
                <a:cs typeface="Trebuchet MS"/>
              </a:rPr>
              <a:t>r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330" b="1">
                <a:solidFill>
                  <a:srgbClr val="3B425E"/>
                </a:solidFill>
                <a:latin typeface="Trebuchet MS"/>
                <a:cs typeface="Trebuchet MS"/>
              </a:rPr>
              <a:t>p</a:t>
            </a:r>
            <a:r>
              <a:rPr dirty="0" sz="3300" spc="250" b="1">
                <a:solidFill>
                  <a:srgbClr val="3B425E"/>
                </a:solidFill>
                <a:latin typeface="Trebuchet MS"/>
                <a:cs typeface="Trebuchet MS"/>
              </a:rPr>
              <a:t>o</a:t>
            </a:r>
            <a:r>
              <a:rPr dirty="0" sz="3300" spc="385" b="1">
                <a:solidFill>
                  <a:srgbClr val="3B425E"/>
                </a:solidFill>
                <a:latin typeface="Trebuchet MS"/>
                <a:cs typeface="Trebuchet MS"/>
              </a:rPr>
              <a:t>s</a:t>
            </a:r>
            <a:r>
              <a:rPr dirty="0" sz="3300" spc="150" b="1">
                <a:solidFill>
                  <a:srgbClr val="3B425E"/>
                </a:solidFill>
                <a:latin typeface="Trebuchet MS"/>
                <a:cs typeface="Trebuchet MS"/>
              </a:rPr>
              <a:t>e</a:t>
            </a:r>
            <a:r>
              <a:rPr dirty="0" sz="3300" spc="340" b="1">
                <a:solidFill>
                  <a:srgbClr val="3B425E"/>
                </a:solidFill>
                <a:latin typeface="Trebuchet MS"/>
                <a:cs typeface="Trebuchet MS"/>
              </a:rPr>
              <a:t>d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1659" y="1948378"/>
            <a:ext cx="4993640" cy="8320405"/>
            <a:chOff x="531659" y="1948378"/>
            <a:chExt cx="4993640" cy="832040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59" y="2408061"/>
              <a:ext cx="4876233" cy="78607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34715" y="8147779"/>
              <a:ext cx="4190365" cy="1708150"/>
            </a:xfrm>
            <a:custGeom>
              <a:avLst/>
              <a:gdLst/>
              <a:ahLst/>
              <a:cxnLst/>
              <a:rect l="l" t="t" r="r" b="b"/>
              <a:pathLst>
                <a:path w="4190365" h="1708150">
                  <a:moveTo>
                    <a:pt x="2218048" y="1707860"/>
                  </a:moveTo>
                  <a:lnTo>
                    <a:pt x="4162921" y="885181"/>
                  </a:lnTo>
                  <a:lnTo>
                    <a:pt x="4190175" y="443542"/>
                  </a:lnTo>
                  <a:lnTo>
                    <a:pt x="3556990" y="205907"/>
                  </a:lnTo>
                  <a:lnTo>
                    <a:pt x="538745" y="0"/>
                  </a:lnTo>
                  <a:lnTo>
                    <a:pt x="29472" y="281100"/>
                  </a:lnTo>
                  <a:lnTo>
                    <a:pt x="0" y="618040"/>
                  </a:lnTo>
                  <a:lnTo>
                    <a:pt x="2218048" y="1707860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60641" y="5872324"/>
              <a:ext cx="3215640" cy="3431540"/>
            </a:xfrm>
            <a:custGeom>
              <a:avLst/>
              <a:gdLst/>
              <a:ahLst/>
              <a:cxnLst/>
              <a:rect l="l" t="t" r="r" b="b"/>
              <a:pathLst>
                <a:path w="3215640" h="3431540">
                  <a:moveTo>
                    <a:pt x="1657436" y="3430949"/>
                  </a:moveTo>
                  <a:lnTo>
                    <a:pt x="3215045" y="2647611"/>
                  </a:lnTo>
                  <a:lnTo>
                    <a:pt x="3123141" y="929916"/>
                  </a:lnTo>
                  <a:lnTo>
                    <a:pt x="2785950" y="890892"/>
                  </a:lnTo>
                  <a:lnTo>
                    <a:pt x="2831902" y="873124"/>
                  </a:lnTo>
                  <a:lnTo>
                    <a:pt x="2828733" y="253815"/>
                  </a:lnTo>
                  <a:lnTo>
                    <a:pt x="1635252" y="0"/>
                  </a:lnTo>
                  <a:lnTo>
                    <a:pt x="169546" y="441321"/>
                  </a:lnTo>
                  <a:lnTo>
                    <a:pt x="183490" y="996542"/>
                  </a:lnTo>
                  <a:lnTo>
                    <a:pt x="0" y="1036835"/>
                  </a:lnTo>
                  <a:lnTo>
                    <a:pt x="48804" y="2733909"/>
                  </a:lnTo>
                  <a:lnTo>
                    <a:pt x="1657436" y="3430949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411" y="1948378"/>
              <a:ext cx="1107598" cy="11976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8468" y="4142136"/>
              <a:ext cx="2400935" cy="1838960"/>
            </a:xfrm>
            <a:custGeom>
              <a:avLst/>
              <a:gdLst/>
              <a:ahLst/>
              <a:cxnLst/>
              <a:rect l="l" t="t" r="r" b="b"/>
              <a:pathLst>
                <a:path w="2400935" h="1838960">
                  <a:moveTo>
                    <a:pt x="1839341" y="58496"/>
                  </a:moveTo>
                  <a:lnTo>
                    <a:pt x="1842194" y="57861"/>
                  </a:lnTo>
                  <a:lnTo>
                    <a:pt x="1845046" y="57544"/>
                  </a:lnTo>
                  <a:lnTo>
                    <a:pt x="1846947" y="54689"/>
                  </a:lnTo>
                  <a:lnTo>
                    <a:pt x="1846313" y="51833"/>
                  </a:lnTo>
                  <a:lnTo>
                    <a:pt x="1845680" y="48026"/>
                  </a:lnTo>
                  <a:lnTo>
                    <a:pt x="1844095" y="44219"/>
                  </a:lnTo>
                  <a:lnTo>
                    <a:pt x="1811770" y="17886"/>
                  </a:lnTo>
                  <a:lnTo>
                    <a:pt x="1774058" y="4878"/>
                  </a:lnTo>
                  <a:lnTo>
                    <a:pt x="1731671" y="0"/>
                  </a:lnTo>
                  <a:lnTo>
                    <a:pt x="1703823" y="282"/>
                  </a:lnTo>
                  <a:lnTo>
                    <a:pt x="1660644" y="4635"/>
                  </a:lnTo>
                  <a:lnTo>
                    <a:pt x="1623209" y="12175"/>
                  </a:lnTo>
                  <a:lnTo>
                    <a:pt x="1606647" y="16616"/>
                  </a:lnTo>
                  <a:lnTo>
                    <a:pt x="1730760" y="16616"/>
                  </a:lnTo>
                  <a:lnTo>
                    <a:pt x="1753127" y="17182"/>
                  </a:lnTo>
                  <a:lnTo>
                    <a:pt x="1793395" y="25094"/>
                  </a:lnTo>
                  <a:lnTo>
                    <a:pt x="1829517" y="43267"/>
                  </a:lnTo>
                  <a:lnTo>
                    <a:pt x="1836489" y="56592"/>
                  </a:lnTo>
                  <a:lnTo>
                    <a:pt x="1839341" y="58496"/>
                  </a:lnTo>
                  <a:close/>
                </a:path>
                <a:path w="2400935" h="1838960">
                  <a:moveTo>
                    <a:pt x="1415634" y="152725"/>
                  </a:moveTo>
                  <a:lnTo>
                    <a:pt x="1419120" y="152408"/>
                  </a:lnTo>
                  <a:lnTo>
                    <a:pt x="1421021" y="149870"/>
                  </a:lnTo>
                  <a:lnTo>
                    <a:pt x="1456500" y="113770"/>
                  </a:lnTo>
                  <a:lnTo>
                    <a:pt x="1495931" y="84512"/>
                  </a:lnTo>
                  <a:lnTo>
                    <a:pt x="1537916" y="61441"/>
                  </a:lnTo>
                  <a:lnTo>
                    <a:pt x="1581060" y="43902"/>
                  </a:lnTo>
                  <a:lnTo>
                    <a:pt x="1639887" y="27711"/>
                  </a:lnTo>
                  <a:lnTo>
                    <a:pt x="1704531" y="17955"/>
                  </a:lnTo>
                  <a:lnTo>
                    <a:pt x="1730760" y="16616"/>
                  </a:lnTo>
                  <a:lnTo>
                    <a:pt x="1606647" y="16616"/>
                  </a:lnTo>
                  <a:lnTo>
                    <a:pt x="1530469" y="46380"/>
                  </a:lnTo>
                  <a:lnTo>
                    <a:pt x="1487612" y="71742"/>
                  </a:lnTo>
                  <a:lnTo>
                    <a:pt x="1447666" y="103647"/>
                  </a:lnTo>
                  <a:lnTo>
                    <a:pt x="1412148" y="142572"/>
                  </a:lnTo>
                  <a:lnTo>
                    <a:pt x="1410246" y="145110"/>
                  </a:lnTo>
                  <a:lnTo>
                    <a:pt x="1410563" y="148600"/>
                  </a:lnTo>
                  <a:lnTo>
                    <a:pt x="1413098" y="150504"/>
                  </a:lnTo>
                  <a:lnTo>
                    <a:pt x="1415634" y="152725"/>
                  </a:lnTo>
                  <a:close/>
                </a:path>
                <a:path w="2400935" h="1838960">
                  <a:moveTo>
                    <a:pt x="495646" y="325637"/>
                  </a:moveTo>
                  <a:lnTo>
                    <a:pt x="498815" y="325637"/>
                  </a:lnTo>
                  <a:lnTo>
                    <a:pt x="502935" y="321512"/>
                  </a:lnTo>
                  <a:lnTo>
                    <a:pt x="502935" y="318340"/>
                  </a:lnTo>
                  <a:lnTo>
                    <a:pt x="501033" y="316119"/>
                  </a:lnTo>
                  <a:lnTo>
                    <a:pt x="458607" y="287802"/>
                  </a:lnTo>
                  <a:lnTo>
                    <a:pt x="416671" y="271592"/>
                  </a:lnTo>
                  <a:lnTo>
                    <a:pt x="360325" y="259962"/>
                  </a:lnTo>
                  <a:lnTo>
                    <a:pt x="318300" y="257419"/>
                  </a:lnTo>
                  <a:lnTo>
                    <a:pt x="302965" y="257424"/>
                  </a:lnTo>
                  <a:lnTo>
                    <a:pt x="261207" y="260592"/>
                  </a:lnTo>
                  <a:lnTo>
                    <a:pt x="220677" y="267086"/>
                  </a:lnTo>
                  <a:lnTo>
                    <a:pt x="184951" y="275711"/>
                  </a:lnTo>
                  <a:lnTo>
                    <a:pt x="318271" y="275711"/>
                  </a:lnTo>
                  <a:lnTo>
                    <a:pt x="332319" y="275786"/>
                  </a:lnTo>
                  <a:lnTo>
                    <a:pt x="412051" y="285894"/>
                  </a:lnTo>
                  <a:lnTo>
                    <a:pt x="452308" y="299184"/>
                  </a:lnTo>
                  <a:lnTo>
                    <a:pt x="493427" y="323416"/>
                  </a:lnTo>
                  <a:lnTo>
                    <a:pt x="495646" y="325637"/>
                  </a:lnTo>
                  <a:close/>
                </a:path>
                <a:path w="2400935" h="1838960">
                  <a:moveTo>
                    <a:pt x="11725" y="378303"/>
                  </a:moveTo>
                  <a:lnTo>
                    <a:pt x="11725" y="377669"/>
                  </a:lnTo>
                  <a:lnTo>
                    <a:pt x="16741" y="372186"/>
                  </a:lnTo>
                  <a:lnTo>
                    <a:pt x="48244" y="349858"/>
                  </a:lnTo>
                  <a:lnTo>
                    <a:pt x="87150" y="328175"/>
                  </a:lnTo>
                  <a:lnTo>
                    <a:pt x="127704" y="310864"/>
                  </a:lnTo>
                  <a:lnTo>
                    <a:pt x="170299" y="297682"/>
                  </a:lnTo>
                  <a:lnTo>
                    <a:pt x="224015" y="285358"/>
                  </a:lnTo>
                  <a:lnTo>
                    <a:pt x="263401" y="279310"/>
                  </a:lnTo>
                  <a:lnTo>
                    <a:pt x="303599" y="276143"/>
                  </a:lnTo>
                  <a:lnTo>
                    <a:pt x="318271" y="275711"/>
                  </a:lnTo>
                  <a:lnTo>
                    <a:pt x="184951" y="275711"/>
                  </a:lnTo>
                  <a:lnTo>
                    <a:pt x="136271" y="290420"/>
                  </a:lnTo>
                  <a:lnTo>
                    <a:pt x="93889" y="307775"/>
                  </a:lnTo>
                  <a:lnTo>
                    <a:pt x="53636" y="330237"/>
                  </a:lnTo>
                  <a:lnTo>
                    <a:pt x="15726" y="359188"/>
                  </a:lnTo>
                  <a:lnTo>
                    <a:pt x="576" y="377986"/>
                  </a:lnTo>
                  <a:lnTo>
                    <a:pt x="11408" y="377986"/>
                  </a:lnTo>
                  <a:lnTo>
                    <a:pt x="11725" y="378303"/>
                  </a:lnTo>
                  <a:close/>
                </a:path>
                <a:path w="2400935" h="1838960">
                  <a:moveTo>
                    <a:pt x="352" y="381159"/>
                  </a:moveTo>
                  <a:lnTo>
                    <a:pt x="12359" y="381159"/>
                  </a:lnTo>
                  <a:lnTo>
                    <a:pt x="12042" y="380842"/>
                  </a:lnTo>
                  <a:lnTo>
                    <a:pt x="11091" y="380207"/>
                  </a:lnTo>
                  <a:lnTo>
                    <a:pt x="10774" y="379255"/>
                  </a:lnTo>
                  <a:lnTo>
                    <a:pt x="11408" y="377986"/>
                  </a:lnTo>
                  <a:lnTo>
                    <a:pt x="576" y="377986"/>
                  </a:lnTo>
                  <a:lnTo>
                    <a:pt x="0" y="379572"/>
                  </a:lnTo>
                  <a:lnTo>
                    <a:pt x="352" y="381159"/>
                  </a:lnTo>
                  <a:close/>
                </a:path>
                <a:path w="2400935" h="1838960">
                  <a:moveTo>
                    <a:pt x="11725" y="378938"/>
                  </a:moveTo>
                  <a:lnTo>
                    <a:pt x="12042" y="378938"/>
                  </a:lnTo>
                  <a:lnTo>
                    <a:pt x="11725" y="378621"/>
                  </a:lnTo>
                  <a:lnTo>
                    <a:pt x="11725" y="378938"/>
                  </a:lnTo>
                  <a:close/>
                </a:path>
                <a:path w="2400935" h="1838960">
                  <a:moveTo>
                    <a:pt x="12359" y="380842"/>
                  </a:moveTo>
                  <a:lnTo>
                    <a:pt x="12359" y="380524"/>
                  </a:lnTo>
                  <a:lnTo>
                    <a:pt x="12042" y="380207"/>
                  </a:lnTo>
                  <a:lnTo>
                    <a:pt x="12359" y="380842"/>
                  </a:lnTo>
                  <a:close/>
                </a:path>
                <a:path w="2400935" h="1838960">
                  <a:moveTo>
                    <a:pt x="8556" y="388456"/>
                  </a:moveTo>
                  <a:lnTo>
                    <a:pt x="11725" y="386870"/>
                  </a:lnTo>
                  <a:lnTo>
                    <a:pt x="12993" y="384014"/>
                  </a:lnTo>
                  <a:lnTo>
                    <a:pt x="13627" y="382428"/>
                  </a:lnTo>
                  <a:lnTo>
                    <a:pt x="12676" y="381476"/>
                  </a:lnTo>
                  <a:lnTo>
                    <a:pt x="12359" y="380842"/>
                  </a:lnTo>
                  <a:lnTo>
                    <a:pt x="12359" y="381159"/>
                  </a:lnTo>
                  <a:lnTo>
                    <a:pt x="352" y="381159"/>
                  </a:lnTo>
                  <a:lnTo>
                    <a:pt x="633" y="382428"/>
                  </a:lnTo>
                  <a:lnTo>
                    <a:pt x="1584" y="384332"/>
                  </a:lnTo>
                  <a:lnTo>
                    <a:pt x="2535" y="385601"/>
                  </a:lnTo>
                  <a:lnTo>
                    <a:pt x="3802" y="386552"/>
                  </a:lnTo>
                  <a:lnTo>
                    <a:pt x="5387" y="387504"/>
                  </a:lnTo>
                  <a:lnTo>
                    <a:pt x="8556" y="388456"/>
                  </a:lnTo>
                  <a:close/>
                </a:path>
                <a:path w="2400935" h="1838960">
                  <a:moveTo>
                    <a:pt x="1286335" y="1800939"/>
                  </a:moveTo>
                  <a:lnTo>
                    <a:pt x="1288553" y="1798718"/>
                  </a:lnTo>
                  <a:lnTo>
                    <a:pt x="1291088" y="1796497"/>
                  </a:lnTo>
                  <a:lnTo>
                    <a:pt x="1291088" y="1793007"/>
                  </a:lnTo>
                  <a:lnTo>
                    <a:pt x="1260190" y="1761914"/>
                  </a:lnTo>
                  <a:lnTo>
                    <a:pt x="1217902" y="1728105"/>
                  </a:lnTo>
                  <a:lnTo>
                    <a:pt x="1207583" y="1719876"/>
                  </a:lnTo>
                  <a:lnTo>
                    <a:pt x="1197501" y="1711409"/>
                  </a:lnTo>
                  <a:lnTo>
                    <a:pt x="1190469" y="1705029"/>
                  </a:lnTo>
                  <a:lnTo>
                    <a:pt x="1182661" y="1697995"/>
                  </a:lnTo>
                  <a:lnTo>
                    <a:pt x="1156011" y="1667120"/>
                  </a:lnTo>
                  <a:lnTo>
                    <a:pt x="1141799" y="1629772"/>
                  </a:lnTo>
                  <a:lnTo>
                    <a:pt x="1140279" y="1616843"/>
                  </a:lnTo>
                  <a:lnTo>
                    <a:pt x="1138343" y="1604033"/>
                  </a:lnTo>
                  <a:lnTo>
                    <a:pt x="1134535" y="1591224"/>
                  </a:lnTo>
                  <a:lnTo>
                    <a:pt x="1133584" y="1588368"/>
                  </a:lnTo>
                  <a:lnTo>
                    <a:pt x="1130732" y="1587099"/>
                  </a:lnTo>
                  <a:lnTo>
                    <a:pt x="1127880" y="1587734"/>
                  </a:lnTo>
                  <a:lnTo>
                    <a:pt x="1125028" y="1589003"/>
                  </a:lnTo>
                  <a:lnTo>
                    <a:pt x="1123760" y="1591858"/>
                  </a:lnTo>
                  <a:lnTo>
                    <a:pt x="1124711" y="1594396"/>
                  </a:lnTo>
                  <a:lnTo>
                    <a:pt x="1126929" y="1602963"/>
                  </a:lnTo>
                  <a:lnTo>
                    <a:pt x="1127246" y="1610894"/>
                  </a:lnTo>
                  <a:lnTo>
                    <a:pt x="1127246" y="1619143"/>
                  </a:lnTo>
                  <a:lnTo>
                    <a:pt x="1127454" y="1625816"/>
                  </a:lnTo>
                  <a:lnTo>
                    <a:pt x="1137387" y="1669906"/>
                  </a:lnTo>
                  <a:lnTo>
                    <a:pt x="1164166" y="1706234"/>
                  </a:lnTo>
                  <a:lnTo>
                    <a:pt x="1196214" y="1733638"/>
                  </a:lnTo>
                  <a:lnTo>
                    <a:pt x="1234723" y="1760923"/>
                  </a:lnTo>
                  <a:lnTo>
                    <a:pt x="1250722" y="1772543"/>
                  </a:lnTo>
                  <a:lnTo>
                    <a:pt x="1266067" y="1784877"/>
                  </a:lnTo>
                  <a:lnTo>
                    <a:pt x="1280313" y="1798400"/>
                  </a:lnTo>
                  <a:lnTo>
                    <a:pt x="1282532" y="1800621"/>
                  </a:lnTo>
                  <a:lnTo>
                    <a:pt x="1286335" y="1800939"/>
                  </a:lnTo>
                  <a:close/>
                </a:path>
                <a:path w="2400935" h="1838960">
                  <a:moveTo>
                    <a:pt x="1036821" y="1651505"/>
                  </a:moveTo>
                  <a:lnTo>
                    <a:pt x="1047068" y="1651505"/>
                  </a:lnTo>
                  <a:lnTo>
                    <a:pt x="1047385" y="1650870"/>
                  </a:lnTo>
                  <a:lnTo>
                    <a:pt x="1047068" y="1650236"/>
                  </a:lnTo>
                  <a:lnTo>
                    <a:pt x="1047068" y="1649918"/>
                  </a:lnTo>
                  <a:lnTo>
                    <a:pt x="1047702" y="1649918"/>
                  </a:lnTo>
                  <a:lnTo>
                    <a:pt x="1047667" y="1648332"/>
                  </a:lnTo>
                  <a:lnTo>
                    <a:pt x="1047385" y="1645794"/>
                  </a:lnTo>
                  <a:lnTo>
                    <a:pt x="1045167" y="1643573"/>
                  </a:lnTo>
                  <a:lnTo>
                    <a:pt x="1039779" y="1643573"/>
                  </a:lnTo>
                  <a:lnTo>
                    <a:pt x="1037878" y="1644842"/>
                  </a:lnTo>
                  <a:lnTo>
                    <a:pt x="1036768" y="1648967"/>
                  </a:lnTo>
                  <a:lnTo>
                    <a:pt x="1036821" y="1651505"/>
                  </a:lnTo>
                  <a:close/>
                </a:path>
                <a:path w="2400935" h="1838960">
                  <a:moveTo>
                    <a:pt x="1047385" y="1650870"/>
                  </a:moveTo>
                  <a:lnTo>
                    <a:pt x="1047702" y="1650553"/>
                  </a:lnTo>
                  <a:lnTo>
                    <a:pt x="1048019" y="1649918"/>
                  </a:lnTo>
                  <a:lnTo>
                    <a:pt x="1047702" y="1649918"/>
                  </a:lnTo>
                  <a:lnTo>
                    <a:pt x="1047385" y="1650236"/>
                  </a:lnTo>
                  <a:lnTo>
                    <a:pt x="1047385" y="1650870"/>
                  </a:lnTo>
                  <a:close/>
                </a:path>
                <a:path w="2400935" h="1838960">
                  <a:moveTo>
                    <a:pt x="1173198" y="1838694"/>
                  </a:moveTo>
                  <a:lnTo>
                    <a:pt x="1177001" y="1838376"/>
                  </a:lnTo>
                  <a:lnTo>
                    <a:pt x="1180804" y="1833300"/>
                  </a:lnTo>
                  <a:lnTo>
                    <a:pt x="1180487" y="1829493"/>
                  </a:lnTo>
                  <a:lnTo>
                    <a:pt x="1177952" y="1827589"/>
                  </a:lnTo>
                  <a:lnTo>
                    <a:pt x="1168337" y="1819018"/>
                  </a:lnTo>
                  <a:lnTo>
                    <a:pt x="1131643" y="1785506"/>
                  </a:lnTo>
                  <a:lnTo>
                    <a:pt x="1102161" y="1753556"/>
                  </a:lnTo>
                  <a:lnTo>
                    <a:pt x="1079502" y="1722186"/>
                  </a:lnTo>
                  <a:lnTo>
                    <a:pt x="1060418" y="1684025"/>
                  </a:lnTo>
                  <a:lnTo>
                    <a:pt x="1048336" y="1653408"/>
                  </a:lnTo>
                  <a:lnTo>
                    <a:pt x="1048019" y="1652774"/>
                  </a:lnTo>
                  <a:lnTo>
                    <a:pt x="1047385" y="1650870"/>
                  </a:lnTo>
                  <a:lnTo>
                    <a:pt x="1047068" y="1651505"/>
                  </a:lnTo>
                  <a:lnTo>
                    <a:pt x="1036821" y="1651505"/>
                  </a:lnTo>
                  <a:lnTo>
                    <a:pt x="1046791" y="1689458"/>
                  </a:lnTo>
                  <a:lnTo>
                    <a:pt x="1064060" y="1731734"/>
                  </a:lnTo>
                  <a:lnTo>
                    <a:pt x="1088014" y="1765419"/>
                  </a:lnTo>
                  <a:lnTo>
                    <a:pt x="1120556" y="1797295"/>
                  </a:lnTo>
                  <a:lnTo>
                    <a:pt x="1170663" y="1836473"/>
                  </a:lnTo>
                  <a:lnTo>
                    <a:pt x="1173198" y="1838694"/>
                  </a:lnTo>
                  <a:close/>
                </a:path>
                <a:path w="2400935" h="1838960">
                  <a:moveTo>
                    <a:pt x="1030589" y="1828541"/>
                  </a:moveTo>
                  <a:lnTo>
                    <a:pt x="1034075" y="1828541"/>
                  </a:lnTo>
                  <a:lnTo>
                    <a:pt x="1036293" y="1826003"/>
                  </a:lnTo>
                  <a:lnTo>
                    <a:pt x="1038828" y="1823782"/>
                  </a:lnTo>
                  <a:lnTo>
                    <a:pt x="1038511" y="1820292"/>
                  </a:lnTo>
                  <a:lnTo>
                    <a:pt x="1036293" y="1818071"/>
                  </a:lnTo>
                  <a:lnTo>
                    <a:pt x="1031247" y="1811775"/>
                  </a:lnTo>
                  <a:lnTo>
                    <a:pt x="1006137" y="1774333"/>
                  </a:lnTo>
                  <a:lnTo>
                    <a:pt x="991926" y="1749541"/>
                  </a:lnTo>
                  <a:lnTo>
                    <a:pt x="989074" y="1744782"/>
                  </a:lnTo>
                  <a:lnTo>
                    <a:pt x="986538" y="1740340"/>
                  </a:lnTo>
                  <a:lnTo>
                    <a:pt x="984003" y="1735264"/>
                  </a:lnTo>
                  <a:lnTo>
                    <a:pt x="981413" y="1730376"/>
                  </a:lnTo>
                  <a:lnTo>
                    <a:pt x="979566" y="1726063"/>
                  </a:lnTo>
                  <a:lnTo>
                    <a:pt x="976437" y="1719336"/>
                  </a:lnTo>
                  <a:lnTo>
                    <a:pt x="973783" y="1712936"/>
                  </a:lnTo>
                  <a:lnTo>
                    <a:pt x="971723" y="1706834"/>
                  </a:lnTo>
                  <a:lnTo>
                    <a:pt x="970376" y="1700999"/>
                  </a:lnTo>
                  <a:lnTo>
                    <a:pt x="969425" y="1695288"/>
                  </a:lnTo>
                  <a:lnTo>
                    <a:pt x="969108" y="1689894"/>
                  </a:lnTo>
                  <a:lnTo>
                    <a:pt x="971010" y="1685770"/>
                  </a:lnTo>
                  <a:lnTo>
                    <a:pt x="972594" y="1683232"/>
                  </a:lnTo>
                  <a:lnTo>
                    <a:pt x="971644" y="1680059"/>
                  </a:lnTo>
                  <a:lnTo>
                    <a:pt x="969108" y="1678473"/>
                  </a:lnTo>
                  <a:lnTo>
                    <a:pt x="966573" y="1677204"/>
                  </a:lnTo>
                  <a:lnTo>
                    <a:pt x="963404" y="1678155"/>
                  </a:lnTo>
                  <a:lnTo>
                    <a:pt x="958606" y="1687674"/>
                  </a:lnTo>
                  <a:lnTo>
                    <a:pt x="956947" y="1696081"/>
                  </a:lnTo>
                  <a:lnTo>
                    <a:pt x="957011" y="1705679"/>
                  </a:lnTo>
                  <a:lnTo>
                    <a:pt x="969742" y="1747955"/>
                  </a:lnTo>
                  <a:lnTo>
                    <a:pt x="974496" y="1757155"/>
                  </a:lnTo>
                  <a:lnTo>
                    <a:pt x="977031" y="1761914"/>
                  </a:lnTo>
                  <a:lnTo>
                    <a:pt x="1001141" y="1796244"/>
                  </a:lnTo>
                  <a:lnTo>
                    <a:pt x="1028370" y="1826003"/>
                  </a:lnTo>
                  <a:lnTo>
                    <a:pt x="1030589" y="1828541"/>
                  </a:lnTo>
                  <a:close/>
                </a:path>
                <a:path w="2400935" h="1838960">
                  <a:moveTo>
                    <a:pt x="2395517" y="1373894"/>
                  </a:moveTo>
                  <a:lnTo>
                    <a:pt x="2398370" y="1371356"/>
                  </a:lnTo>
                  <a:lnTo>
                    <a:pt x="2398686" y="1368183"/>
                  </a:lnTo>
                  <a:lnTo>
                    <a:pt x="2399893" y="1360495"/>
                  </a:lnTo>
                  <a:lnTo>
                    <a:pt x="2400588" y="1353351"/>
                  </a:lnTo>
                  <a:lnTo>
                    <a:pt x="2400826" y="1346143"/>
                  </a:lnTo>
                  <a:lnTo>
                    <a:pt x="2400672" y="1341533"/>
                  </a:lnTo>
                  <a:lnTo>
                    <a:pt x="2400588" y="1332332"/>
                  </a:lnTo>
                  <a:lnTo>
                    <a:pt x="2399954" y="1325987"/>
                  </a:lnTo>
                  <a:lnTo>
                    <a:pt x="2398053" y="1316468"/>
                  </a:lnTo>
                  <a:lnTo>
                    <a:pt x="2397419" y="1313613"/>
                  </a:lnTo>
                  <a:lnTo>
                    <a:pt x="2396468" y="1310440"/>
                  </a:lnTo>
                  <a:lnTo>
                    <a:pt x="2395834" y="1307268"/>
                  </a:lnTo>
                  <a:lnTo>
                    <a:pt x="2393933" y="1301557"/>
                  </a:lnTo>
                  <a:lnTo>
                    <a:pt x="2390130" y="1291087"/>
                  </a:lnTo>
                  <a:lnTo>
                    <a:pt x="2388228" y="1285693"/>
                  </a:lnTo>
                  <a:lnTo>
                    <a:pt x="2386327" y="1280934"/>
                  </a:lnTo>
                  <a:lnTo>
                    <a:pt x="2384742" y="1275541"/>
                  </a:lnTo>
                  <a:lnTo>
                    <a:pt x="2384426" y="1272685"/>
                  </a:lnTo>
                  <a:lnTo>
                    <a:pt x="2381573" y="1270782"/>
                  </a:lnTo>
                  <a:lnTo>
                    <a:pt x="2375869" y="1271416"/>
                  </a:lnTo>
                  <a:lnTo>
                    <a:pt x="2373968" y="1274272"/>
                  </a:lnTo>
                  <a:lnTo>
                    <a:pt x="2374284" y="1277127"/>
                  </a:lnTo>
                  <a:lnTo>
                    <a:pt x="2374879" y="1285693"/>
                  </a:lnTo>
                  <a:lnTo>
                    <a:pt x="2375314" y="1291404"/>
                  </a:lnTo>
                  <a:lnTo>
                    <a:pt x="2375978" y="1298543"/>
                  </a:lnTo>
                  <a:lnTo>
                    <a:pt x="2376820" y="1305681"/>
                  </a:lnTo>
                  <a:lnTo>
                    <a:pt x="2377454" y="1308537"/>
                  </a:lnTo>
                  <a:lnTo>
                    <a:pt x="2377770" y="1312027"/>
                  </a:lnTo>
                  <a:lnTo>
                    <a:pt x="2378404" y="1315199"/>
                  </a:lnTo>
                  <a:lnTo>
                    <a:pt x="2379038" y="1318055"/>
                  </a:lnTo>
                  <a:lnTo>
                    <a:pt x="2380306" y="1324400"/>
                  </a:lnTo>
                  <a:lnTo>
                    <a:pt x="2383475" y="1335822"/>
                  </a:lnTo>
                  <a:lnTo>
                    <a:pt x="2384426" y="1341533"/>
                  </a:lnTo>
                  <a:lnTo>
                    <a:pt x="2385540" y="1347734"/>
                  </a:lnTo>
                  <a:lnTo>
                    <a:pt x="2386446" y="1354025"/>
                  </a:lnTo>
                  <a:lnTo>
                    <a:pt x="2387061" y="1360678"/>
                  </a:lnTo>
                  <a:lnTo>
                    <a:pt x="2387183" y="1368183"/>
                  </a:lnTo>
                  <a:lnTo>
                    <a:pt x="2386961" y="1370404"/>
                  </a:lnTo>
                  <a:lnTo>
                    <a:pt x="2389496" y="1373260"/>
                  </a:lnTo>
                  <a:lnTo>
                    <a:pt x="2392348" y="1373577"/>
                  </a:lnTo>
                  <a:lnTo>
                    <a:pt x="2395517" y="1373894"/>
                  </a:lnTo>
                  <a:close/>
                </a:path>
                <a:path w="2400935" h="1838960">
                  <a:moveTo>
                    <a:pt x="2290620" y="1467806"/>
                  </a:moveTo>
                  <a:lnTo>
                    <a:pt x="2312893" y="1421832"/>
                  </a:lnTo>
                  <a:lnTo>
                    <a:pt x="2321367" y="1384047"/>
                  </a:lnTo>
                  <a:lnTo>
                    <a:pt x="2323262" y="1366597"/>
                  </a:lnTo>
                  <a:lnTo>
                    <a:pt x="2323208" y="1351259"/>
                  </a:lnTo>
                  <a:lnTo>
                    <a:pt x="2312566" y="1305126"/>
                  </a:lnTo>
                  <a:lnTo>
                    <a:pt x="2299177" y="1289183"/>
                  </a:lnTo>
                  <a:lnTo>
                    <a:pt x="2296008" y="1289183"/>
                  </a:lnTo>
                  <a:lnTo>
                    <a:pt x="2293789" y="1291404"/>
                  </a:lnTo>
                  <a:lnTo>
                    <a:pt x="2291888" y="1293625"/>
                  </a:lnTo>
                  <a:lnTo>
                    <a:pt x="2291888" y="1296798"/>
                  </a:lnTo>
                  <a:lnTo>
                    <a:pt x="2294106" y="1298701"/>
                  </a:lnTo>
                  <a:lnTo>
                    <a:pt x="2298053" y="1304457"/>
                  </a:lnTo>
                  <a:lnTo>
                    <a:pt x="2305232" y="1341929"/>
                  </a:lnTo>
                  <a:lnTo>
                    <a:pt x="2305228" y="1351437"/>
                  </a:lnTo>
                  <a:lnTo>
                    <a:pt x="2304881" y="1359934"/>
                  </a:lnTo>
                  <a:lnTo>
                    <a:pt x="2304564" y="1365328"/>
                  </a:lnTo>
                  <a:lnTo>
                    <a:pt x="2303931" y="1370722"/>
                  </a:lnTo>
                  <a:lnTo>
                    <a:pt x="2303614" y="1376115"/>
                  </a:lnTo>
                  <a:lnTo>
                    <a:pt x="2302663" y="1384047"/>
                  </a:lnTo>
                  <a:lnTo>
                    <a:pt x="2302029" y="1392296"/>
                  </a:lnTo>
                  <a:lnTo>
                    <a:pt x="2300761" y="1399910"/>
                  </a:lnTo>
                  <a:lnTo>
                    <a:pt x="2289798" y="1447516"/>
                  </a:lnTo>
                  <a:lnTo>
                    <a:pt x="2283965" y="1461143"/>
                  </a:lnTo>
                  <a:lnTo>
                    <a:pt x="2284916" y="1464633"/>
                  </a:lnTo>
                  <a:lnTo>
                    <a:pt x="2290620" y="1467806"/>
                  </a:lnTo>
                  <a:close/>
                </a:path>
                <a:path w="2400935" h="1838960">
                  <a:moveTo>
                    <a:pt x="2199034" y="1458288"/>
                  </a:moveTo>
                  <a:lnTo>
                    <a:pt x="2215057" y="1407574"/>
                  </a:lnTo>
                  <a:lnTo>
                    <a:pt x="2216206" y="1384310"/>
                  </a:lnTo>
                  <a:lnTo>
                    <a:pt x="2215909" y="1376551"/>
                  </a:lnTo>
                  <a:lnTo>
                    <a:pt x="2209789" y="1338043"/>
                  </a:lnTo>
                  <a:lnTo>
                    <a:pt x="2206649" y="1325669"/>
                  </a:lnTo>
                  <a:lnTo>
                    <a:pt x="2204500" y="1316865"/>
                  </a:lnTo>
                  <a:lnTo>
                    <a:pt x="2187625" y="1285376"/>
                  </a:lnTo>
                  <a:lnTo>
                    <a:pt x="2184773" y="1287280"/>
                  </a:lnTo>
                  <a:lnTo>
                    <a:pt x="2184139" y="1290135"/>
                  </a:lnTo>
                  <a:lnTo>
                    <a:pt x="2183505" y="1292039"/>
                  </a:lnTo>
                  <a:lnTo>
                    <a:pt x="2184456" y="1294260"/>
                  </a:lnTo>
                  <a:lnTo>
                    <a:pt x="2186040" y="1295211"/>
                  </a:lnTo>
                  <a:lnTo>
                    <a:pt x="2186357" y="1295211"/>
                  </a:lnTo>
                  <a:lnTo>
                    <a:pt x="2186357" y="1295529"/>
                  </a:lnTo>
                  <a:lnTo>
                    <a:pt x="2186674" y="1295846"/>
                  </a:lnTo>
                  <a:lnTo>
                    <a:pt x="2187308" y="1296163"/>
                  </a:lnTo>
                  <a:lnTo>
                    <a:pt x="2186357" y="1296163"/>
                  </a:lnTo>
                  <a:lnTo>
                    <a:pt x="2186428" y="1297115"/>
                  </a:lnTo>
                  <a:lnTo>
                    <a:pt x="2188442" y="1306078"/>
                  </a:lnTo>
                  <a:lnTo>
                    <a:pt x="2189962" y="1317738"/>
                  </a:lnTo>
                  <a:lnTo>
                    <a:pt x="2190947" y="1328207"/>
                  </a:lnTo>
                  <a:lnTo>
                    <a:pt x="2191428" y="1333918"/>
                  </a:lnTo>
                  <a:lnTo>
                    <a:pt x="2192695" y="1341216"/>
                  </a:lnTo>
                  <a:lnTo>
                    <a:pt x="2195231" y="1359934"/>
                  </a:lnTo>
                  <a:lnTo>
                    <a:pt x="2195864" y="1364376"/>
                  </a:lnTo>
                  <a:lnTo>
                    <a:pt x="2196498" y="1369135"/>
                  </a:lnTo>
                  <a:lnTo>
                    <a:pt x="2197563" y="1377890"/>
                  </a:lnTo>
                  <a:lnTo>
                    <a:pt x="2198360" y="1386585"/>
                  </a:lnTo>
                  <a:lnTo>
                    <a:pt x="2198860" y="1395280"/>
                  </a:lnTo>
                  <a:lnTo>
                    <a:pt x="2199034" y="1404035"/>
                  </a:lnTo>
                  <a:lnTo>
                    <a:pt x="2198528" y="1415278"/>
                  </a:lnTo>
                  <a:lnTo>
                    <a:pt x="2197370" y="1426640"/>
                  </a:lnTo>
                  <a:lnTo>
                    <a:pt x="2195379" y="1438121"/>
                  </a:lnTo>
                  <a:lnTo>
                    <a:pt x="2192378" y="1449722"/>
                  </a:lnTo>
                  <a:lnTo>
                    <a:pt x="2191428" y="1452894"/>
                  </a:lnTo>
                  <a:lnTo>
                    <a:pt x="2193012" y="1456067"/>
                  </a:lnTo>
                  <a:lnTo>
                    <a:pt x="2195864" y="1457336"/>
                  </a:lnTo>
                  <a:lnTo>
                    <a:pt x="2199034" y="1458288"/>
                  </a:lnTo>
                  <a:close/>
                </a:path>
                <a:path w="2400935" h="1838960">
                  <a:moveTo>
                    <a:pt x="2185723" y="1295846"/>
                  </a:moveTo>
                  <a:lnTo>
                    <a:pt x="2186357" y="1295846"/>
                  </a:lnTo>
                  <a:lnTo>
                    <a:pt x="2186357" y="1295529"/>
                  </a:lnTo>
                  <a:lnTo>
                    <a:pt x="2186040" y="1295211"/>
                  </a:lnTo>
                  <a:lnTo>
                    <a:pt x="2185723" y="1295529"/>
                  </a:lnTo>
                  <a:lnTo>
                    <a:pt x="2185723" y="1295846"/>
                  </a:lnTo>
                  <a:close/>
                </a:path>
                <a:path w="2400935" h="1838960">
                  <a:moveTo>
                    <a:pt x="2186357" y="1296163"/>
                  </a:moveTo>
                  <a:lnTo>
                    <a:pt x="2186991" y="1296163"/>
                  </a:lnTo>
                  <a:lnTo>
                    <a:pt x="2186357" y="1295846"/>
                  </a:lnTo>
                  <a:lnTo>
                    <a:pt x="2186357" y="1296163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79400" y="8496458"/>
              <a:ext cx="4128770" cy="1361440"/>
            </a:xfrm>
            <a:custGeom>
              <a:avLst/>
              <a:gdLst/>
              <a:ahLst/>
              <a:cxnLst/>
              <a:rect l="l" t="t" r="r" b="b"/>
              <a:pathLst>
                <a:path w="4128770" h="1361440">
                  <a:moveTo>
                    <a:pt x="2133966" y="973699"/>
                  </a:moveTo>
                  <a:lnTo>
                    <a:pt x="2180019" y="973699"/>
                  </a:lnTo>
                  <a:lnTo>
                    <a:pt x="9190" y="1586"/>
                  </a:lnTo>
                  <a:lnTo>
                    <a:pt x="6021" y="0"/>
                  </a:lnTo>
                  <a:lnTo>
                    <a:pt x="2852" y="1269"/>
                  </a:lnTo>
                  <a:lnTo>
                    <a:pt x="1267" y="4441"/>
                  </a:lnTo>
                  <a:lnTo>
                    <a:pt x="0" y="7297"/>
                  </a:lnTo>
                  <a:lnTo>
                    <a:pt x="1267" y="10787"/>
                  </a:lnTo>
                  <a:lnTo>
                    <a:pt x="4436" y="12056"/>
                  </a:lnTo>
                  <a:lnTo>
                    <a:pt x="2133966" y="973699"/>
                  </a:lnTo>
                  <a:close/>
                </a:path>
                <a:path w="4128770" h="1361440">
                  <a:moveTo>
                    <a:pt x="2178434" y="993687"/>
                  </a:moveTo>
                  <a:lnTo>
                    <a:pt x="2181287" y="993687"/>
                  </a:lnTo>
                  <a:lnTo>
                    <a:pt x="2183822" y="992735"/>
                  </a:lnTo>
                  <a:lnTo>
                    <a:pt x="4124892" y="128811"/>
                  </a:lnTo>
                  <a:lnTo>
                    <a:pt x="4127427" y="127542"/>
                  </a:lnTo>
                  <a:lnTo>
                    <a:pt x="4128695" y="124686"/>
                  </a:lnTo>
                  <a:lnTo>
                    <a:pt x="4127427" y="121831"/>
                  </a:lnTo>
                  <a:lnTo>
                    <a:pt x="4126159" y="119293"/>
                  </a:lnTo>
                  <a:lnTo>
                    <a:pt x="4123307" y="118024"/>
                  </a:lnTo>
                  <a:lnTo>
                    <a:pt x="2180019" y="973699"/>
                  </a:lnTo>
                  <a:lnTo>
                    <a:pt x="2133966" y="973699"/>
                  </a:lnTo>
                  <a:lnTo>
                    <a:pt x="2176216" y="992735"/>
                  </a:lnTo>
                  <a:lnTo>
                    <a:pt x="2178434" y="993687"/>
                  </a:lnTo>
                  <a:close/>
                </a:path>
                <a:path w="4128770" h="1361440">
                  <a:moveTo>
                    <a:pt x="2166392" y="1361084"/>
                  </a:moveTo>
                  <a:lnTo>
                    <a:pt x="2175078" y="1294775"/>
                  </a:lnTo>
                  <a:lnTo>
                    <a:pt x="2179952" y="1240091"/>
                  </a:lnTo>
                  <a:lnTo>
                    <a:pt x="2183925" y="1190076"/>
                  </a:lnTo>
                  <a:lnTo>
                    <a:pt x="2184480" y="1183206"/>
                  </a:lnTo>
                  <a:lnTo>
                    <a:pt x="2186951" y="1141812"/>
                  </a:lnTo>
                  <a:lnTo>
                    <a:pt x="2187677" y="1124402"/>
                  </a:lnTo>
                  <a:lnTo>
                    <a:pt x="2189275" y="1085744"/>
                  </a:lnTo>
                  <a:lnTo>
                    <a:pt x="2190342" y="1054523"/>
                  </a:lnTo>
                  <a:lnTo>
                    <a:pt x="2190940" y="1033653"/>
                  </a:lnTo>
                  <a:lnTo>
                    <a:pt x="2191111" y="1026683"/>
                  </a:lnTo>
                  <a:lnTo>
                    <a:pt x="2191111" y="1023827"/>
                  </a:lnTo>
                  <a:lnTo>
                    <a:pt x="2188892" y="1021289"/>
                  </a:lnTo>
                  <a:lnTo>
                    <a:pt x="2186040" y="1021289"/>
                  </a:lnTo>
                  <a:lnTo>
                    <a:pt x="2183188" y="1020972"/>
                  </a:lnTo>
                  <a:lnTo>
                    <a:pt x="2180653" y="1023193"/>
                  </a:lnTo>
                  <a:lnTo>
                    <a:pt x="2180580" y="1026683"/>
                  </a:lnTo>
                  <a:lnTo>
                    <a:pt x="2179705" y="1034342"/>
                  </a:lnTo>
                  <a:lnTo>
                    <a:pt x="2174136" y="1086780"/>
                  </a:lnTo>
                  <a:lnTo>
                    <a:pt x="2170400" y="1125671"/>
                  </a:lnTo>
                  <a:lnTo>
                    <a:pt x="2166901" y="1166807"/>
                  </a:lnTo>
                  <a:lnTo>
                    <a:pt x="2165360" y="1191345"/>
                  </a:lnTo>
                  <a:lnTo>
                    <a:pt x="2164294" y="1208210"/>
                  </a:lnTo>
                  <a:lnTo>
                    <a:pt x="2160202" y="1295727"/>
                  </a:lnTo>
                  <a:lnTo>
                    <a:pt x="2157835" y="1354739"/>
                  </a:lnTo>
                  <a:lnTo>
                    <a:pt x="2157518" y="1357912"/>
                  </a:lnTo>
                  <a:lnTo>
                    <a:pt x="2160054" y="1360767"/>
                  </a:lnTo>
                  <a:lnTo>
                    <a:pt x="2163223" y="1360767"/>
                  </a:lnTo>
                  <a:lnTo>
                    <a:pt x="2166392" y="1361084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53986" y="6149618"/>
              <a:ext cx="3120390" cy="3139440"/>
            </a:xfrm>
            <a:custGeom>
              <a:avLst/>
              <a:gdLst/>
              <a:ahLst/>
              <a:cxnLst/>
              <a:rect l="l" t="t" r="r" b="b"/>
              <a:pathLst>
                <a:path w="3120390" h="3139440">
                  <a:moveTo>
                    <a:pt x="1637470" y="3139378"/>
                  </a:moveTo>
                  <a:lnTo>
                    <a:pt x="1643808" y="3139378"/>
                  </a:lnTo>
                  <a:lnTo>
                    <a:pt x="1646344" y="3136523"/>
                  </a:lnTo>
                  <a:lnTo>
                    <a:pt x="1646027" y="3133350"/>
                  </a:lnTo>
                  <a:lnTo>
                    <a:pt x="1640956" y="2981339"/>
                  </a:lnTo>
                  <a:lnTo>
                    <a:pt x="1635331" y="2814926"/>
                  </a:lnTo>
                  <a:lnTo>
                    <a:pt x="1628280" y="2609222"/>
                  </a:lnTo>
                  <a:lnTo>
                    <a:pt x="1626613" y="2561368"/>
                  </a:lnTo>
                  <a:lnTo>
                    <a:pt x="1624880" y="2512553"/>
                  </a:lnTo>
                  <a:lnTo>
                    <a:pt x="1621258" y="2412711"/>
                  </a:lnTo>
                  <a:lnTo>
                    <a:pt x="1615603" y="2259908"/>
                  </a:lnTo>
                  <a:lnTo>
                    <a:pt x="1608948" y="2085093"/>
                  </a:lnTo>
                  <a:lnTo>
                    <a:pt x="1605145" y="1996654"/>
                  </a:lnTo>
                  <a:lnTo>
                    <a:pt x="1603244" y="1953297"/>
                  </a:lnTo>
                  <a:lnTo>
                    <a:pt x="1601342" y="1910595"/>
                  </a:lnTo>
                  <a:lnTo>
                    <a:pt x="1592281" y="1704940"/>
                  </a:lnTo>
                  <a:lnTo>
                    <a:pt x="1584705" y="1538636"/>
                  </a:lnTo>
                  <a:lnTo>
                    <a:pt x="1579505" y="1427359"/>
                  </a:lnTo>
                  <a:lnTo>
                    <a:pt x="1577589" y="1387101"/>
                  </a:lnTo>
                  <a:lnTo>
                    <a:pt x="1577574" y="1383928"/>
                  </a:lnTo>
                  <a:lnTo>
                    <a:pt x="1575039" y="1381707"/>
                  </a:lnTo>
                  <a:lnTo>
                    <a:pt x="1569335" y="1381707"/>
                  </a:lnTo>
                  <a:lnTo>
                    <a:pt x="1567116" y="1384245"/>
                  </a:lnTo>
                  <a:lnTo>
                    <a:pt x="1567116" y="1387101"/>
                  </a:lnTo>
                  <a:lnTo>
                    <a:pt x="1568359" y="1427726"/>
                  </a:lnTo>
                  <a:lnTo>
                    <a:pt x="1571830" y="1539112"/>
                  </a:lnTo>
                  <a:lnTo>
                    <a:pt x="1577144" y="1705525"/>
                  </a:lnTo>
                  <a:lnTo>
                    <a:pt x="1583913" y="1911229"/>
                  </a:lnTo>
                  <a:lnTo>
                    <a:pt x="1585393" y="1953937"/>
                  </a:lnTo>
                  <a:lnTo>
                    <a:pt x="1586963" y="1997328"/>
                  </a:lnTo>
                  <a:lnTo>
                    <a:pt x="1590251" y="2086045"/>
                  </a:lnTo>
                  <a:lnTo>
                    <a:pt x="1591914" y="2129327"/>
                  </a:lnTo>
                  <a:lnTo>
                    <a:pt x="1596906" y="2260543"/>
                  </a:lnTo>
                  <a:lnTo>
                    <a:pt x="1598978" y="2311760"/>
                  </a:lnTo>
                  <a:lnTo>
                    <a:pt x="1601106" y="2362789"/>
                  </a:lnTo>
                  <a:lnTo>
                    <a:pt x="1603267" y="2413479"/>
                  </a:lnTo>
                  <a:lnTo>
                    <a:pt x="1611801" y="2609856"/>
                  </a:lnTo>
                  <a:lnTo>
                    <a:pt x="1620580" y="2815511"/>
                  </a:lnTo>
                  <a:lnTo>
                    <a:pt x="1627844" y="2981815"/>
                  </a:lnTo>
                  <a:lnTo>
                    <a:pt x="1632791" y="3093092"/>
                  </a:lnTo>
                  <a:lnTo>
                    <a:pt x="1634604" y="3133350"/>
                  </a:lnTo>
                  <a:lnTo>
                    <a:pt x="1634618" y="3136840"/>
                  </a:lnTo>
                  <a:lnTo>
                    <a:pt x="1637470" y="3139378"/>
                  </a:lnTo>
                  <a:close/>
                </a:path>
                <a:path w="3120390" h="3139440">
                  <a:moveTo>
                    <a:pt x="1552855" y="571499"/>
                  </a:moveTo>
                  <a:lnTo>
                    <a:pt x="1572270" y="571499"/>
                  </a:lnTo>
                  <a:lnTo>
                    <a:pt x="1597198" y="558799"/>
                  </a:lnTo>
                  <a:lnTo>
                    <a:pt x="1632843" y="546099"/>
                  </a:lnTo>
                  <a:lnTo>
                    <a:pt x="1678074" y="520699"/>
                  </a:lnTo>
                  <a:lnTo>
                    <a:pt x="1731757" y="495299"/>
                  </a:lnTo>
                  <a:lnTo>
                    <a:pt x="1792761" y="469899"/>
                  </a:lnTo>
                  <a:lnTo>
                    <a:pt x="1859951" y="444499"/>
                  </a:lnTo>
                  <a:lnTo>
                    <a:pt x="1932196" y="406399"/>
                  </a:lnTo>
                  <a:lnTo>
                    <a:pt x="1962852" y="393699"/>
                  </a:lnTo>
                  <a:lnTo>
                    <a:pt x="2057375" y="355599"/>
                  </a:lnTo>
                  <a:lnTo>
                    <a:pt x="2119569" y="330199"/>
                  </a:lnTo>
                  <a:lnTo>
                    <a:pt x="2150873" y="304799"/>
                  </a:lnTo>
                  <a:lnTo>
                    <a:pt x="2182237" y="292099"/>
                  </a:lnTo>
                  <a:lnTo>
                    <a:pt x="2233490" y="266699"/>
                  </a:lnTo>
                  <a:lnTo>
                    <a:pt x="2284378" y="253999"/>
                  </a:lnTo>
                  <a:lnTo>
                    <a:pt x="2383903" y="203199"/>
                  </a:lnTo>
                  <a:lnTo>
                    <a:pt x="2431962" y="177799"/>
                  </a:lnTo>
                  <a:lnTo>
                    <a:pt x="2578765" y="114299"/>
                  </a:lnTo>
                  <a:lnTo>
                    <a:pt x="2697492" y="50799"/>
                  </a:lnTo>
                  <a:lnTo>
                    <a:pt x="2805915" y="0"/>
                  </a:lnTo>
                  <a:lnTo>
                    <a:pt x="2800844" y="0"/>
                  </a:lnTo>
                  <a:lnTo>
                    <a:pt x="2691828" y="38099"/>
                  </a:lnTo>
                  <a:lnTo>
                    <a:pt x="2572491" y="101599"/>
                  </a:lnTo>
                  <a:lnTo>
                    <a:pt x="2424990" y="165099"/>
                  </a:lnTo>
                  <a:lnTo>
                    <a:pt x="2327280" y="203199"/>
                  </a:lnTo>
                  <a:lnTo>
                    <a:pt x="2174632" y="279399"/>
                  </a:lnTo>
                  <a:lnTo>
                    <a:pt x="2049452" y="330199"/>
                  </a:lnTo>
                  <a:lnTo>
                    <a:pt x="1986348" y="368299"/>
                  </a:lnTo>
                  <a:lnTo>
                    <a:pt x="1924907" y="393699"/>
                  </a:lnTo>
                  <a:lnTo>
                    <a:pt x="1850662" y="431799"/>
                  </a:lnTo>
                  <a:lnTo>
                    <a:pt x="1781832" y="457199"/>
                  </a:lnTo>
                  <a:lnTo>
                    <a:pt x="1719672" y="495299"/>
                  </a:lnTo>
                  <a:lnTo>
                    <a:pt x="1665437" y="520699"/>
                  </a:lnTo>
                  <a:lnTo>
                    <a:pt x="1552855" y="571499"/>
                  </a:lnTo>
                  <a:close/>
                </a:path>
                <a:path w="3120390" h="3139440">
                  <a:moveTo>
                    <a:pt x="1531939" y="1219199"/>
                  </a:moveTo>
                  <a:lnTo>
                    <a:pt x="1542397" y="1219199"/>
                  </a:lnTo>
                  <a:lnTo>
                    <a:pt x="1543110" y="1206499"/>
                  </a:lnTo>
                  <a:lnTo>
                    <a:pt x="1545012" y="1168399"/>
                  </a:lnTo>
                  <a:lnTo>
                    <a:pt x="1547745" y="1104899"/>
                  </a:lnTo>
                  <a:lnTo>
                    <a:pt x="1550954" y="1028699"/>
                  </a:lnTo>
                  <a:lnTo>
                    <a:pt x="1551944" y="990599"/>
                  </a:lnTo>
                  <a:lnTo>
                    <a:pt x="1552514" y="977899"/>
                  </a:lnTo>
                  <a:lnTo>
                    <a:pt x="1553172" y="965199"/>
                  </a:lnTo>
                  <a:lnTo>
                    <a:pt x="1553643" y="939799"/>
                  </a:lnTo>
                  <a:lnTo>
                    <a:pt x="1554083" y="927099"/>
                  </a:lnTo>
                  <a:lnTo>
                    <a:pt x="1554465" y="914399"/>
                  </a:lnTo>
                  <a:lnTo>
                    <a:pt x="1554757" y="901699"/>
                  </a:lnTo>
                  <a:lnTo>
                    <a:pt x="1555415" y="863599"/>
                  </a:lnTo>
                  <a:lnTo>
                    <a:pt x="1555985" y="825499"/>
                  </a:lnTo>
                  <a:lnTo>
                    <a:pt x="1557990" y="698499"/>
                  </a:lnTo>
                  <a:lnTo>
                    <a:pt x="1558679" y="647699"/>
                  </a:lnTo>
                  <a:lnTo>
                    <a:pt x="1559070" y="596899"/>
                  </a:lnTo>
                  <a:lnTo>
                    <a:pt x="1559194" y="571499"/>
                  </a:lnTo>
                  <a:lnTo>
                    <a:pt x="1552855" y="571499"/>
                  </a:lnTo>
                  <a:lnTo>
                    <a:pt x="1539684" y="558799"/>
                  </a:lnTo>
                  <a:lnTo>
                    <a:pt x="1474526" y="546099"/>
                  </a:lnTo>
                  <a:lnTo>
                    <a:pt x="1366154" y="507999"/>
                  </a:lnTo>
                  <a:lnTo>
                    <a:pt x="1298966" y="495299"/>
                  </a:lnTo>
                  <a:lnTo>
                    <a:pt x="1224819" y="469899"/>
                  </a:lnTo>
                  <a:lnTo>
                    <a:pt x="1144993" y="444499"/>
                  </a:lnTo>
                  <a:lnTo>
                    <a:pt x="1077333" y="419099"/>
                  </a:lnTo>
                  <a:lnTo>
                    <a:pt x="1007771" y="406399"/>
                  </a:lnTo>
                  <a:lnTo>
                    <a:pt x="870233" y="355599"/>
                  </a:lnTo>
                  <a:lnTo>
                    <a:pt x="639278" y="292099"/>
                  </a:lnTo>
                  <a:lnTo>
                    <a:pt x="433170" y="228599"/>
                  </a:lnTo>
                  <a:lnTo>
                    <a:pt x="302054" y="190499"/>
                  </a:lnTo>
                  <a:lnTo>
                    <a:pt x="182222" y="152399"/>
                  </a:lnTo>
                  <a:lnTo>
                    <a:pt x="176201" y="152399"/>
                  </a:lnTo>
                  <a:lnTo>
                    <a:pt x="175250" y="165099"/>
                  </a:lnTo>
                  <a:lnTo>
                    <a:pt x="179053" y="165099"/>
                  </a:lnTo>
                  <a:lnTo>
                    <a:pt x="298330" y="203199"/>
                  </a:lnTo>
                  <a:lnTo>
                    <a:pt x="428931" y="241299"/>
                  </a:lnTo>
                  <a:lnTo>
                    <a:pt x="590402" y="292099"/>
                  </a:lnTo>
                  <a:lnTo>
                    <a:pt x="771298" y="342899"/>
                  </a:lnTo>
                  <a:lnTo>
                    <a:pt x="817975" y="368299"/>
                  </a:lnTo>
                  <a:lnTo>
                    <a:pt x="864845" y="380999"/>
                  </a:lnTo>
                  <a:lnTo>
                    <a:pt x="899482" y="393699"/>
                  </a:lnTo>
                  <a:lnTo>
                    <a:pt x="968281" y="406399"/>
                  </a:lnTo>
                  <a:lnTo>
                    <a:pt x="1002384" y="419099"/>
                  </a:lnTo>
                  <a:lnTo>
                    <a:pt x="1072223" y="444499"/>
                  </a:lnTo>
                  <a:lnTo>
                    <a:pt x="1106355" y="444499"/>
                  </a:lnTo>
                  <a:lnTo>
                    <a:pt x="1139922" y="457199"/>
                  </a:lnTo>
                  <a:lnTo>
                    <a:pt x="1217304" y="482599"/>
                  </a:lnTo>
                  <a:lnTo>
                    <a:pt x="1289434" y="507999"/>
                  </a:lnTo>
                  <a:lnTo>
                    <a:pt x="1531022" y="571499"/>
                  </a:lnTo>
                  <a:lnTo>
                    <a:pt x="1547468" y="584199"/>
                  </a:lnTo>
                  <a:lnTo>
                    <a:pt x="1544933" y="647699"/>
                  </a:lnTo>
                  <a:lnTo>
                    <a:pt x="1542833" y="698499"/>
                  </a:lnTo>
                  <a:lnTo>
                    <a:pt x="1540496" y="761999"/>
                  </a:lnTo>
                  <a:lnTo>
                    <a:pt x="1539312" y="800099"/>
                  </a:lnTo>
                  <a:lnTo>
                    <a:pt x="1538159" y="825499"/>
                  </a:lnTo>
                  <a:lnTo>
                    <a:pt x="1537064" y="863599"/>
                  </a:lnTo>
                  <a:lnTo>
                    <a:pt x="1536059" y="901699"/>
                  </a:lnTo>
                  <a:lnTo>
                    <a:pt x="1535589" y="914399"/>
                  </a:lnTo>
                  <a:lnTo>
                    <a:pt x="1535148" y="927099"/>
                  </a:lnTo>
                  <a:lnTo>
                    <a:pt x="1534767" y="939799"/>
                  </a:lnTo>
                  <a:lnTo>
                    <a:pt x="1534187" y="977899"/>
                  </a:lnTo>
                  <a:lnTo>
                    <a:pt x="1533494" y="1015999"/>
                  </a:lnTo>
                  <a:lnTo>
                    <a:pt x="1533207" y="1028699"/>
                  </a:lnTo>
                  <a:lnTo>
                    <a:pt x="1532786" y="1079499"/>
                  </a:lnTo>
                  <a:lnTo>
                    <a:pt x="1532182" y="1181099"/>
                  </a:lnTo>
                  <a:lnTo>
                    <a:pt x="1531939" y="1206499"/>
                  </a:lnTo>
                  <a:lnTo>
                    <a:pt x="1513524" y="1206499"/>
                  </a:lnTo>
                  <a:lnTo>
                    <a:pt x="1531939" y="1219199"/>
                  </a:lnTo>
                  <a:close/>
                </a:path>
                <a:path w="3120390" h="3139440">
                  <a:moveTo>
                    <a:pt x="2832535" y="596899"/>
                  </a:moveTo>
                  <a:lnTo>
                    <a:pt x="2839824" y="596899"/>
                  </a:lnTo>
                  <a:lnTo>
                    <a:pt x="2838240" y="584199"/>
                  </a:lnTo>
                  <a:lnTo>
                    <a:pt x="2835071" y="584199"/>
                  </a:lnTo>
                  <a:lnTo>
                    <a:pt x="2832535" y="596899"/>
                  </a:lnTo>
                  <a:close/>
                </a:path>
                <a:path w="3120390" h="3139440">
                  <a:moveTo>
                    <a:pt x="2805796" y="609599"/>
                  </a:moveTo>
                  <a:lnTo>
                    <a:pt x="2832218" y="609599"/>
                  </a:lnTo>
                  <a:lnTo>
                    <a:pt x="2836021" y="596899"/>
                  </a:lnTo>
                  <a:lnTo>
                    <a:pt x="2818329" y="596899"/>
                  </a:lnTo>
                  <a:lnTo>
                    <a:pt x="2805796" y="609599"/>
                  </a:lnTo>
                  <a:close/>
                </a:path>
                <a:path w="3120390" h="3139440">
                  <a:moveTo>
                    <a:pt x="1558560" y="1231899"/>
                  </a:moveTo>
                  <a:lnTo>
                    <a:pt x="1564898" y="1231899"/>
                  </a:lnTo>
                  <a:lnTo>
                    <a:pt x="1596794" y="1206499"/>
                  </a:lnTo>
                  <a:lnTo>
                    <a:pt x="1633063" y="1193799"/>
                  </a:lnTo>
                  <a:lnTo>
                    <a:pt x="1673316" y="1168399"/>
                  </a:lnTo>
                  <a:lnTo>
                    <a:pt x="1717160" y="1155699"/>
                  </a:lnTo>
                  <a:lnTo>
                    <a:pt x="1764205" y="1130299"/>
                  </a:lnTo>
                  <a:lnTo>
                    <a:pt x="1814059" y="1104899"/>
                  </a:lnTo>
                  <a:lnTo>
                    <a:pt x="1866331" y="1079499"/>
                  </a:lnTo>
                  <a:lnTo>
                    <a:pt x="1920629" y="1054099"/>
                  </a:lnTo>
                  <a:lnTo>
                    <a:pt x="1976563" y="1028699"/>
                  </a:lnTo>
                  <a:lnTo>
                    <a:pt x="2021902" y="1003299"/>
                  </a:lnTo>
                  <a:lnTo>
                    <a:pt x="2160418" y="939799"/>
                  </a:lnTo>
                  <a:lnTo>
                    <a:pt x="2252908" y="888999"/>
                  </a:lnTo>
                  <a:lnTo>
                    <a:pt x="2346753" y="850899"/>
                  </a:lnTo>
                  <a:lnTo>
                    <a:pt x="2392442" y="825499"/>
                  </a:lnTo>
                  <a:lnTo>
                    <a:pt x="2437032" y="800099"/>
                  </a:lnTo>
                  <a:lnTo>
                    <a:pt x="2489870" y="774699"/>
                  </a:lnTo>
                  <a:lnTo>
                    <a:pt x="2540392" y="749299"/>
                  </a:lnTo>
                  <a:lnTo>
                    <a:pt x="2588238" y="723899"/>
                  </a:lnTo>
                  <a:lnTo>
                    <a:pt x="2633047" y="711199"/>
                  </a:lnTo>
                  <a:lnTo>
                    <a:pt x="2674458" y="685799"/>
                  </a:lnTo>
                  <a:lnTo>
                    <a:pt x="2712110" y="660399"/>
                  </a:lnTo>
                  <a:lnTo>
                    <a:pt x="2750525" y="647699"/>
                  </a:lnTo>
                  <a:lnTo>
                    <a:pt x="2782701" y="634999"/>
                  </a:lnTo>
                  <a:lnTo>
                    <a:pt x="2808104" y="622299"/>
                  </a:lnTo>
                  <a:lnTo>
                    <a:pt x="2826197" y="609599"/>
                  </a:lnTo>
                  <a:lnTo>
                    <a:pt x="2789758" y="609599"/>
                  </a:lnTo>
                  <a:lnTo>
                    <a:pt x="2770421" y="622299"/>
                  </a:lnTo>
                  <a:lnTo>
                    <a:pt x="2740928" y="634999"/>
                  </a:lnTo>
                  <a:lnTo>
                    <a:pt x="2706673" y="660399"/>
                  </a:lnTo>
                  <a:lnTo>
                    <a:pt x="2668066" y="673099"/>
                  </a:lnTo>
                  <a:lnTo>
                    <a:pt x="2625514" y="698499"/>
                  </a:lnTo>
                  <a:lnTo>
                    <a:pt x="2478281" y="761999"/>
                  </a:lnTo>
                  <a:lnTo>
                    <a:pt x="2424039" y="787399"/>
                  </a:lnTo>
                  <a:lnTo>
                    <a:pt x="2379543" y="812799"/>
                  </a:lnTo>
                  <a:lnTo>
                    <a:pt x="2334042" y="825499"/>
                  </a:lnTo>
                  <a:lnTo>
                    <a:pt x="2193646" y="901699"/>
                  </a:lnTo>
                  <a:lnTo>
                    <a:pt x="2150519" y="914399"/>
                  </a:lnTo>
                  <a:lnTo>
                    <a:pt x="2064545" y="965199"/>
                  </a:lnTo>
                  <a:lnTo>
                    <a:pt x="2021999" y="977899"/>
                  </a:lnTo>
                  <a:lnTo>
                    <a:pt x="1979945" y="1003299"/>
                  </a:lnTo>
                  <a:lnTo>
                    <a:pt x="1880614" y="1054099"/>
                  </a:lnTo>
                  <a:lnTo>
                    <a:pt x="1824803" y="1079499"/>
                  </a:lnTo>
                  <a:lnTo>
                    <a:pt x="1771548" y="1104899"/>
                  </a:lnTo>
                  <a:lnTo>
                    <a:pt x="1721293" y="1130299"/>
                  </a:lnTo>
                  <a:lnTo>
                    <a:pt x="1674484" y="1155699"/>
                  </a:lnTo>
                  <a:lnTo>
                    <a:pt x="1631568" y="1181099"/>
                  </a:lnTo>
                  <a:lnTo>
                    <a:pt x="1592989" y="1206499"/>
                  </a:lnTo>
                  <a:lnTo>
                    <a:pt x="1559194" y="1219199"/>
                  </a:lnTo>
                  <a:lnTo>
                    <a:pt x="1555391" y="1219199"/>
                  </a:lnTo>
                  <a:lnTo>
                    <a:pt x="1558560" y="1231899"/>
                  </a:lnTo>
                  <a:close/>
                </a:path>
                <a:path w="3120390" h="3139440">
                  <a:moveTo>
                    <a:pt x="1584229" y="1346199"/>
                  </a:moveTo>
                  <a:lnTo>
                    <a:pt x="1591518" y="1346199"/>
                  </a:lnTo>
                  <a:lnTo>
                    <a:pt x="1676846" y="1308099"/>
                  </a:lnTo>
                  <a:lnTo>
                    <a:pt x="1773345" y="1269999"/>
                  </a:lnTo>
                  <a:lnTo>
                    <a:pt x="1896702" y="1206499"/>
                  </a:lnTo>
                  <a:lnTo>
                    <a:pt x="2202203" y="1079499"/>
                  </a:lnTo>
                  <a:lnTo>
                    <a:pt x="2524311" y="927099"/>
                  </a:lnTo>
                  <a:lnTo>
                    <a:pt x="2818908" y="800099"/>
                  </a:lnTo>
                  <a:lnTo>
                    <a:pt x="3119972" y="660399"/>
                  </a:lnTo>
                  <a:lnTo>
                    <a:pt x="3113000" y="660399"/>
                  </a:lnTo>
                  <a:lnTo>
                    <a:pt x="3029450" y="698499"/>
                  </a:lnTo>
                  <a:lnTo>
                    <a:pt x="2813719" y="787399"/>
                  </a:lnTo>
                  <a:lnTo>
                    <a:pt x="2195231" y="1054099"/>
                  </a:lnTo>
                  <a:lnTo>
                    <a:pt x="2148538" y="1079499"/>
                  </a:lnTo>
                  <a:lnTo>
                    <a:pt x="2057469" y="1117599"/>
                  </a:lnTo>
                  <a:lnTo>
                    <a:pt x="2013437" y="1142999"/>
                  </a:lnTo>
                  <a:lnTo>
                    <a:pt x="1970636" y="1155699"/>
                  </a:lnTo>
                  <a:lnTo>
                    <a:pt x="1929237" y="1181099"/>
                  </a:lnTo>
                  <a:lnTo>
                    <a:pt x="1889413" y="1193799"/>
                  </a:lnTo>
                  <a:lnTo>
                    <a:pt x="1822607" y="1219199"/>
                  </a:lnTo>
                  <a:lnTo>
                    <a:pt x="1762149" y="1257299"/>
                  </a:lnTo>
                  <a:lnTo>
                    <a:pt x="1628004" y="1308099"/>
                  </a:lnTo>
                  <a:lnTo>
                    <a:pt x="1602083" y="1320799"/>
                  </a:lnTo>
                  <a:lnTo>
                    <a:pt x="1587082" y="1333499"/>
                  </a:lnTo>
                  <a:lnTo>
                    <a:pt x="1546200" y="1333499"/>
                  </a:lnTo>
                  <a:lnTo>
                    <a:pt x="1584229" y="1346199"/>
                  </a:lnTo>
                  <a:close/>
                </a:path>
                <a:path w="3120390" h="3139440">
                  <a:moveTo>
                    <a:pt x="1513524" y="1206499"/>
                  </a:moveTo>
                  <a:lnTo>
                    <a:pt x="1531939" y="1206499"/>
                  </a:lnTo>
                  <a:lnTo>
                    <a:pt x="1504883" y="1193799"/>
                  </a:lnTo>
                  <a:lnTo>
                    <a:pt x="1464258" y="1181099"/>
                  </a:lnTo>
                  <a:lnTo>
                    <a:pt x="1411554" y="1155699"/>
                  </a:lnTo>
                  <a:lnTo>
                    <a:pt x="1348264" y="1130299"/>
                  </a:lnTo>
                  <a:lnTo>
                    <a:pt x="1275877" y="1104899"/>
                  </a:lnTo>
                  <a:lnTo>
                    <a:pt x="1235322" y="1079499"/>
                  </a:lnTo>
                  <a:lnTo>
                    <a:pt x="1193034" y="1066799"/>
                  </a:lnTo>
                  <a:lnTo>
                    <a:pt x="1149232" y="1054099"/>
                  </a:lnTo>
                  <a:lnTo>
                    <a:pt x="1104135" y="1028699"/>
                  </a:lnTo>
                  <a:lnTo>
                    <a:pt x="1057965" y="1015999"/>
                  </a:lnTo>
                  <a:lnTo>
                    <a:pt x="1010940" y="990599"/>
                  </a:lnTo>
                  <a:lnTo>
                    <a:pt x="947598" y="965199"/>
                  </a:lnTo>
                  <a:lnTo>
                    <a:pt x="915615" y="965199"/>
                  </a:lnTo>
                  <a:lnTo>
                    <a:pt x="883543" y="952499"/>
                  </a:lnTo>
                  <a:lnTo>
                    <a:pt x="835090" y="927099"/>
                  </a:lnTo>
                  <a:lnTo>
                    <a:pt x="786846" y="914399"/>
                  </a:lnTo>
                  <a:lnTo>
                    <a:pt x="739017" y="888999"/>
                  </a:lnTo>
                  <a:lnTo>
                    <a:pt x="691813" y="876299"/>
                  </a:lnTo>
                  <a:lnTo>
                    <a:pt x="621648" y="850899"/>
                  </a:lnTo>
                  <a:lnTo>
                    <a:pt x="554289" y="825499"/>
                  </a:lnTo>
                  <a:lnTo>
                    <a:pt x="490528" y="800099"/>
                  </a:lnTo>
                  <a:lnTo>
                    <a:pt x="431156" y="774699"/>
                  </a:lnTo>
                  <a:lnTo>
                    <a:pt x="376963" y="761999"/>
                  </a:lnTo>
                  <a:lnTo>
                    <a:pt x="328741" y="736599"/>
                  </a:lnTo>
                  <a:lnTo>
                    <a:pt x="287280" y="723899"/>
                  </a:lnTo>
                  <a:lnTo>
                    <a:pt x="253372" y="711199"/>
                  </a:lnTo>
                  <a:lnTo>
                    <a:pt x="227808" y="698499"/>
                  </a:lnTo>
                  <a:lnTo>
                    <a:pt x="202821" y="698499"/>
                  </a:lnTo>
                  <a:lnTo>
                    <a:pt x="204406" y="711199"/>
                  </a:lnTo>
                  <a:lnTo>
                    <a:pt x="224577" y="711199"/>
                  </a:lnTo>
                  <a:lnTo>
                    <a:pt x="251334" y="723899"/>
                  </a:lnTo>
                  <a:lnTo>
                    <a:pt x="286967" y="736599"/>
                  </a:lnTo>
                  <a:lnTo>
                    <a:pt x="330597" y="749299"/>
                  </a:lnTo>
                  <a:lnTo>
                    <a:pt x="381345" y="774699"/>
                  </a:lnTo>
                  <a:lnTo>
                    <a:pt x="637938" y="876299"/>
                  </a:lnTo>
                  <a:lnTo>
                    <a:pt x="924424" y="977899"/>
                  </a:lnTo>
                  <a:lnTo>
                    <a:pt x="1116154" y="1054099"/>
                  </a:lnTo>
                  <a:lnTo>
                    <a:pt x="1223117" y="1092199"/>
                  </a:lnTo>
                  <a:lnTo>
                    <a:pt x="1272985" y="1117599"/>
                  </a:lnTo>
                  <a:lnTo>
                    <a:pt x="1319868" y="1130299"/>
                  </a:lnTo>
                  <a:lnTo>
                    <a:pt x="1363336" y="1142999"/>
                  </a:lnTo>
                  <a:lnTo>
                    <a:pt x="1402957" y="1168399"/>
                  </a:lnTo>
                  <a:lnTo>
                    <a:pt x="1448290" y="1181099"/>
                  </a:lnTo>
                  <a:lnTo>
                    <a:pt x="1485393" y="1193799"/>
                  </a:lnTo>
                  <a:lnTo>
                    <a:pt x="1513524" y="1206499"/>
                  </a:lnTo>
                  <a:close/>
                </a:path>
                <a:path w="3120390" h="3139440">
                  <a:moveTo>
                    <a:pt x="1546200" y="1333499"/>
                  </a:moveTo>
                  <a:lnTo>
                    <a:pt x="1587082" y="1333499"/>
                  </a:lnTo>
                  <a:lnTo>
                    <a:pt x="1554590" y="1320799"/>
                  </a:lnTo>
                  <a:lnTo>
                    <a:pt x="1350787" y="1244599"/>
                  </a:lnTo>
                  <a:lnTo>
                    <a:pt x="957383" y="1104899"/>
                  </a:lnTo>
                  <a:lnTo>
                    <a:pt x="623093" y="977899"/>
                  </a:lnTo>
                  <a:lnTo>
                    <a:pt x="93795" y="800099"/>
                  </a:lnTo>
                  <a:lnTo>
                    <a:pt x="7288" y="761999"/>
                  </a:lnTo>
                  <a:lnTo>
                    <a:pt x="1267" y="761999"/>
                  </a:lnTo>
                  <a:lnTo>
                    <a:pt x="0" y="774699"/>
                  </a:lnTo>
                  <a:lnTo>
                    <a:pt x="3486" y="774699"/>
                  </a:lnTo>
                  <a:lnTo>
                    <a:pt x="618087" y="1003299"/>
                  </a:lnTo>
                  <a:lnTo>
                    <a:pt x="951995" y="1117599"/>
                  </a:lnTo>
                  <a:lnTo>
                    <a:pt x="1394084" y="1282699"/>
                  </a:lnTo>
                  <a:lnTo>
                    <a:pt x="1546200" y="1333499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06424" y="5672137"/>
              <a:ext cx="3267710" cy="3261360"/>
            </a:xfrm>
            <a:custGeom>
              <a:avLst/>
              <a:gdLst/>
              <a:ahLst/>
              <a:cxnLst/>
              <a:rect l="l" t="t" r="r" b="b"/>
              <a:pathLst>
                <a:path w="3267710" h="3261359">
                  <a:moveTo>
                    <a:pt x="328320" y="2852242"/>
                  </a:moveTo>
                  <a:lnTo>
                    <a:pt x="327685" y="2846540"/>
                  </a:lnTo>
                  <a:lnTo>
                    <a:pt x="327101" y="2845955"/>
                  </a:lnTo>
                  <a:lnTo>
                    <a:pt x="326986" y="2845739"/>
                  </a:lnTo>
                  <a:lnTo>
                    <a:pt x="326097" y="2843365"/>
                  </a:lnTo>
                  <a:lnTo>
                    <a:pt x="323240" y="2842095"/>
                  </a:lnTo>
                  <a:lnTo>
                    <a:pt x="320713" y="2843047"/>
                  </a:lnTo>
                  <a:lnTo>
                    <a:pt x="320713" y="2843365"/>
                  </a:lnTo>
                  <a:lnTo>
                    <a:pt x="320395" y="2843365"/>
                  </a:lnTo>
                  <a:lnTo>
                    <a:pt x="320713" y="2843047"/>
                  </a:lnTo>
                  <a:lnTo>
                    <a:pt x="320713" y="2842730"/>
                  </a:lnTo>
                  <a:lnTo>
                    <a:pt x="320078" y="2843365"/>
                  </a:lnTo>
                  <a:lnTo>
                    <a:pt x="319760" y="2843682"/>
                  </a:lnTo>
                  <a:lnTo>
                    <a:pt x="319125" y="2843682"/>
                  </a:lnTo>
                  <a:lnTo>
                    <a:pt x="319125" y="2844000"/>
                  </a:lnTo>
                  <a:lnTo>
                    <a:pt x="318490" y="2844635"/>
                  </a:lnTo>
                  <a:lnTo>
                    <a:pt x="318490" y="2844317"/>
                  </a:lnTo>
                  <a:lnTo>
                    <a:pt x="318808" y="2844000"/>
                  </a:lnTo>
                  <a:lnTo>
                    <a:pt x="319125" y="2844000"/>
                  </a:lnTo>
                  <a:lnTo>
                    <a:pt x="319125" y="2843682"/>
                  </a:lnTo>
                  <a:lnTo>
                    <a:pt x="318173" y="2843682"/>
                  </a:lnTo>
                  <a:lnTo>
                    <a:pt x="315950" y="2843365"/>
                  </a:lnTo>
                  <a:lnTo>
                    <a:pt x="313740" y="2843682"/>
                  </a:lnTo>
                  <a:lnTo>
                    <a:pt x="306006" y="2844000"/>
                  </a:lnTo>
                  <a:lnTo>
                    <a:pt x="289915" y="2844635"/>
                  </a:lnTo>
                  <a:lnTo>
                    <a:pt x="239268" y="2846222"/>
                  </a:lnTo>
                  <a:lnTo>
                    <a:pt x="230759" y="2846095"/>
                  </a:lnTo>
                  <a:lnTo>
                    <a:pt x="188556" y="2842653"/>
                  </a:lnTo>
                  <a:lnTo>
                    <a:pt x="139954" y="2835783"/>
                  </a:lnTo>
                  <a:lnTo>
                    <a:pt x="60452" y="2822105"/>
                  </a:lnTo>
                  <a:lnTo>
                    <a:pt x="36360" y="2818574"/>
                  </a:lnTo>
                  <a:lnTo>
                    <a:pt x="12039" y="2815755"/>
                  </a:lnTo>
                  <a:lnTo>
                    <a:pt x="8864" y="2815450"/>
                  </a:lnTo>
                  <a:lnTo>
                    <a:pt x="6019" y="2817342"/>
                  </a:lnTo>
                  <a:lnTo>
                    <a:pt x="5384" y="2820835"/>
                  </a:lnTo>
                  <a:lnTo>
                    <a:pt x="5067" y="2823692"/>
                  </a:lnTo>
                  <a:lnTo>
                    <a:pt x="7289" y="2826867"/>
                  </a:lnTo>
                  <a:lnTo>
                    <a:pt x="10452" y="2827185"/>
                  </a:lnTo>
                  <a:lnTo>
                    <a:pt x="34480" y="2831287"/>
                  </a:lnTo>
                  <a:lnTo>
                    <a:pt x="58191" y="2836189"/>
                  </a:lnTo>
                  <a:lnTo>
                    <a:pt x="102425" y="2846222"/>
                  </a:lnTo>
                  <a:lnTo>
                    <a:pt x="120954" y="2850350"/>
                  </a:lnTo>
                  <a:lnTo>
                    <a:pt x="175996" y="2860306"/>
                  </a:lnTo>
                  <a:lnTo>
                    <a:pt x="218224" y="2863316"/>
                  </a:lnTo>
                  <a:lnTo>
                    <a:pt x="228892" y="2863342"/>
                  </a:lnTo>
                  <a:lnTo>
                    <a:pt x="239585" y="2863037"/>
                  </a:lnTo>
                  <a:lnTo>
                    <a:pt x="250380" y="2862008"/>
                  </a:lnTo>
                  <a:lnTo>
                    <a:pt x="295148" y="2857233"/>
                  </a:lnTo>
                  <a:lnTo>
                    <a:pt x="314693" y="2854782"/>
                  </a:lnTo>
                  <a:lnTo>
                    <a:pt x="318490" y="2854147"/>
                  </a:lnTo>
                  <a:lnTo>
                    <a:pt x="321348" y="2853829"/>
                  </a:lnTo>
                  <a:lnTo>
                    <a:pt x="322605" y="2853512"/>
                  </a:lnTo>
                  <a:lnTo>
                    <a:pt x="328320" y="2852242"/>
                  </a:lnTo>
                  <a:close/>
                </a:path>
                <a:path w="3267710" h="3261359">
                  <a:moveTo>
                    <a:pt x="332117" y="7289"/>
                  </a:moveTo>
                  <a:lnTo>
                    <a:pt x="331165" y="4432"/>
                  </a:lnTo>
                  <a:lnTo>
                    <a:pt x="329895" y="2857"/>
                  </a:lnTo>
                  <a:lnTo>
                    <a:pt x="328320" y="317"/>
                  </a:lnTo>
                  <a:lnTo>
                    <a:pt x="325145" y="0"/>
                  </a:lnTo>
                  <a:lnTo>
                    <a:pt x="322605" y="1905"/>
                  </a:lnTo>
                  <a:lnTo>
                    <a:pt x="320713" y="3492"/>
                  </a:lnTo>
                  <a:lnTo>
                    <a:pt x="320078" y="6337"/>
                  </a:lnTo>
                  <a:lnTo>
                    <a:pt x="321157" y="8242"/>
                  </a:lnTo>
                  <a:lnTo>
                    <a:pt x="321348" y="8559"/>
                  </a:lnTo>
                  <a:lnTo>
                    <a:pt x="322605" y="8242"/>
                  </a:lnTo>
                  <a:lnTo>
                    <a:pt x="321030" y="11734"/>
                  </a:lnTo>
                  <a:lnTo>
                    <a:pt x="320078" y="14592"/>
                  </a:lnTo>
                  <a:lnTo>
                    <a:pt x="317690" y="22085"/>
                  </a:lnTo>
                  <a:lnTo>
                    <a:pt x="314096" y="31013"/>
                  </a:lnTo>
                  <a:lnTo>
                    <a:pt x="293204" y="74015"/>
                  </a:lnTo>
                  <a:lnTo>
                    <a:pt x="273481" y="111137"/>
                  </a:lnTo>
                  <a:lnTo>
                    <a:pt x="268732" y="120243"/>
                  </a:lnTo>
                  <a:lnTo>
                    <a:pt x="243293" y="167627"/>
                  </a:lnTo>
                  <a:lnTo>
                    <a:pt x="221234" y="202488"/>
                  </a:lnTo>
                  <a:lnTo>
                    <a:pt x="189534" y="244589"/>
                  </a:lnTo>
                  <a:lnTo>
                    <a:pt x="148704" y="286778"/>
                  </a:lnTo>
                  <a:lnTo>
                    <a:pt x="105003" y="320027"/>
                  </a:lnTo>
                  <a:lnTo>
                    <a:pt x="60121" y="345998"/>
                  </a:lnTo>
                  <a:lnTo>
                    <a:pt x="38023" y="359460"/>
                  </a:lnTo>
                  <a:lnTo>
                    <a:pt x="2209" y="388023"/>
                  </a:lnTo>
                  <a:lnTo>
                    <a:pt x="0" y="390232"/>
                  </a:lnTo>
                  <a:lnTo>
                    <a:pt x="0" y="394042"/>
                  </a:lnTo>
                  <a:lnTo>
                    <a:pt x="2209" y="396265"/>
                  </a:lnTo>
                  <a:lnTo>
                    <a:pt x="4749" y="398487"/>
                  </a:lnTo>
                  <a:lnTo>
                    <a:pt x="8242" y="398487"/>
                  </a:lnTo>
                  <a:lnTo>
                    <a:pt x="10452" y="396265"/>
                  </a:lnTo>
                  <a:lnTo>
                    <a:pt x="18351" y="389166"/>
                  </a:lnTo>
                  <a:lnTo>
                    <a:pt x="67805" y="357632"/>
                  </a:lnTo>
                  <a:lnTo>
                    <a:pt x="91224" y="345338"/>
                  </a:lnTo>
                  <a:lnTo>
                    <a:pt x="114122" y="332816"/>
                  </a:lnTo>
                  <a:lnTo>
                    <a:pt x="159994" y="299669"/>
                  </a:lnTo>
                  <a:lnTo>
                    <a:pt x="203631" y="256616"/>
                  </a:lnTo>
                  <a:lnTo>
                    <a:pt x="229984" y="223316"/>
                  </a:lnTo>
                  <a:lnTo>
                    <a:pt x="259080" y="176606"/>
                  </a:lnTo>
                  <a:lnTo>
                    <a:pt x="283629" y="127215"/>
                  </a:lnTo>
                  <a:lnTo>
                    <a:pt x="290093" y="113880"/>
                  </a:lnTo>
                  <a:lnTo>
                    <a:pt x="315010" y="60426"/>
                  </a:lnTo>
                  <a:lnTo>
                    <a:pt x="329260" y="23787"/>
                  </a:lnTo>
                  <a:lnTo>
                    <a:pt x="331800" y="11417"/>
                  </a:lnTo>
                  <a:lnTo>
                    <a:pt x="332117" y="7289"/>
                  </a:lnTo>
                  <a:close/>
                </a:path>
                <a:path w="3267710" h="3261359">
                  <a:moveTo>
                    <a:pt x="500888" y="2944952"/>
                  </a:moveTo>
                  <a:lnTo>
                    <a:pt x="486727" y="2916694"/>
                  </a:lnTo>
                  <a:lnTo>
                    <a:pt x="486727" y="2949702"/>
                  </a:lnTo>
                  <a:lnTo>
                    <a:pt x="485978" y="2957817"/>
                  </a:lnTo>
                  <a:lnTo>
                    <a:pt x="484962" y="2965031"/>
                  </a:lnTo>
                  <a:lnTo>
                    <a:pt x="484238" y="2969958"/>
                  </a:lnTo>
                  <a:lnTo>
                    <a:pt x="481749" y="2992031"/>
                  </a:lnTo>
                  <a:lnTo>
                    <a:pt x="474967" y="3040761"/>
                  </a:lnTo>
                  <a:lnTo>
                    <a:pt x="464985" y="3079077"/>
                  </a:lnTo>
                  <a:lnTo>
                    <a:pt x="452856" y="3098838"/>
                  </a:lnTo>
                  <a:lnTo>
                    <a:pt x="452856" y="3112401"/>
                  </a:lnTo>
                  <a:lnTo>
                    <a:pt x="450964" y="3113354"/>
                  </a:lnTo>
                  <a:lnTo>
                    <a:pt x="449694" y="3113671"/>
                  </a:lnTo>
                  <a:lnTo>
                    <a:pt x="449059" y="3112401"/>
                  </a:lnTo>
                  <a:lnTo>
                    <a:pt x="448741" y="3110509"/>
                  </a:lnTo>
                  <a:lnTo>
                    <a:pt x="450964" y="3111462"/>
                  </a:lnTo>
                  <a:lnTo>
                    <a:pt x="452856" y="3112401"/>
                  </a:lnTo>
                  <a:lnTo>
                    <a:pt x="452856" y="3098838"/>
                  </a:lnTo>
                  <a:lnTo>
                    <a:pt x="450329" y="3100984"/>
                  </a:lnTo>
                  <a:lnTo>
                    <a:pt x="447154" y="3095904"/>
                  </a:lnTo>
                  <a:lnTo>
                    <a:pt x="445566" y="3093059"/>
                  </a:lnTo>
                  <a:lnTo>
                    <a:pt x="444550" y="3088652"/>
                  </a:lnTo>
                  <a:lnTo>
                    <a:pt x="443547" y="3084576"/>
                  </a:lnTo>
                  <a:lnTo>
                    <a:pt x="442722" y="3080994"/>
                  </a:lnTo>
                  <a:lnTo>
                    <a:pt x="441452" y="3074657"/>
                  </a:lnTo>
                  <a:lnTo>
                    <a:pt x="440817" y="3067989"/>
                  </a:lnTo>
                  <a:lnTo>
                    <a:pt x="440182" y="3061957"/>
                  </a:lnTo>
                  <a:lnTo>
                    <a:pt x="439648" y="3049587"/>
                  </a:lnTo>
                  <a:lnTo>
                    <a:pt x="439623" y="3046692"/>
                  </a:lnTo>
                  <a:lnTo>
                    <a:pt x="439737" y="3038360"/>
                  </a:lnTo>
                  <a:lnTo>
                    <a:pt x="445706" y="2993961"/>
                  </a:lnTo>
                  <a:lnTo>
                    <a:pt x="460146" y="2956306"/>
                  </a:lnTo>
                  <a:lnTo>
                    <a:pt x="481698" y="2930296"/>
                  </a:lnTo>
                  <a:lnTo>
                    <a:pt x="483285" y="2930931"/>
                  </a:lnTo>
                  <a:lnTo>
                    <a:pt x="484555" y="2931249"/>
                  </a:lnTo>
                  <a:lnTo>
                    <a:pt x="484873" y="2932519"/>
                  </a:lnTo>
                  <a:lnTo>
                    <a:pt x="485508" y="2933471"/>
                  </a:lnTo>
                  <a:lnTo>
                    <a:pt x="486130" y="2935694"/>
                  </a:lnTo>
                  <a:lnTo>
                    <a:pt x="486702" y="2938221"/>
                  </a:lnTo>
                  <a:lnTo>
                    <a:pt x="486727" y="2949702"/>
                  </a:lnTo>
                  <a:lnTo>
                    <a:pt x="486727" y="2916694"/>
                  </a:lnTo>
                  <a:lnTo>
                    <a:pt x="481063" y="2915069"/>
                  </a:lnTo>
                  <a:lnTo>
                    <a:pt x="474408" y="2916656"/>
                  </a:lnTo>
                  <a:lnTo>
                    <a:pt x="468388" y="2921089"/>
                  </a:lnTo>
                  <a:lnTo>
                    <a:pt x="461543" y="2927464"/>
                  </a:lnTo>
                  <a:lnTo>
                    <a:pt x="459308" y="2930296"/>
                  </a:lnTo>
                  <a:lnTo>
                    <a:pt x="455472" y="2935135"/>
                  </a:lnTo>
                  <a:lnTo>
                    <a:pt x="434594" y="2975508"/>
                  </a:lnTo>
                  <a:lnTo>
                    <a:pt x="431939" y="2984169"/>
                  </a:lnTo>
                  <a:lnTo>
                    <a:pt x="431939" y="3109874"/>
                  </a:lnTo>
                  <a:lnTo>
                    <a:pt x="430682" y="3109874"/>
                  </a:lnTo>
                  <a:lnTo>
                    <a:pt x="429729" y="3109557"/>
                  </a:lnTo>
                  <a:lnTo>
                    <a:pt x="429094" y="3109239"/>
                  </a:lnTo>
                  <a:lnTo>
                    <a:pt x="419582" y="3105429"/>
                  </a:lnTo>
                  <a:lnTo>
                    <a:pt x="378663" y="3084690"/>
                  </a:lnTo>
                  <a:lnTo>
                    <a:pt x="346760" y="3063227"/>
                  </a:lnTo>
                  <a:lnTo>
                    <a:pt x="319443" y="3037217"/>
                  </a:lnTo>
                  <a:lnTo>
                    <a:pt x="316268" y="3034042"/>
                  </a:lnTo>
                  <a:lnTo>
                    <a:pt x="310883" y="3027692"/>
                  </a:lnTo>
                  <a:lnTo>
                    <a:pt x="307721" y="3021038"/>
                  </a:lnTo>
                  <a:lnTo>
                    <a:pt x="306451" y="3019133"/>
                  </a:lnTo>
                  <a:lnTo>
                    <a:pt x="305181" y="3015323"/>
                  </a:lnTo>
                  <a:lnTo>
                    <a:pt x="305181" y="3014053"/>
                  </a:lnTo>
                  <a:lnTo>
                    <a:pt x="304863" y="3013100"/>
                  </a:lnTo>
                  <a:lnTo>
                    <a:pt x="305816" y="3012148"/>
                  </a:lnTo>
                  <a:lnTo>
                    <a:pt x="310248" y="3008338"/>
                  </a:lnTo>
                  <a:lnTo>
                    <a:pt x="315950" y="3007703"/>
                  </a:lnTo>
                  <a:lnTo>
                    <a:pt x="321983" y="3008655"/>
                  </a:lnTo>
                  <a:lnTo>
                    <a:pt x="372884" y="3038360"/>
                  </a:lnTo>
                  <a:lnTo>
                    <a:pt x="407250" y="3072498"/>
                  </a:lnTo>
                  <a:lnTo>
                    <a:pt x="417372" y="3084804"/>
                  </a:lnTo>
                  <a:lnTo>
                    <a:pt x="418947" y="3086709"/>
                  </a:lnTo>
                  <a:lnTo>
                    <a:pt x="424649" y="3093694"/>
                  </a:lnTo>
                  <a:lnTo>
                    <a:pt x="429209" y="3100984"/>
                  </a:lnTo>
                  <a:lnTo>
                    <a:pt x="429412" y="3101302"/>
                  </a:lnTo>
                  <a:lnTo>
                    <a:pt x="429729" y="3102254"/>
                  </a:lnTo>
                  <a:lnTo>
                    <a:pt x="430364" y="3103524"/>
                  </a:lnTo>
                  <a:lnTo>
                    <a:pt x="430999" y="3106064"/>
                  </a:lnTo>
                  <a:lnTo>
                    <a:pt x="431304" y="3107969"/>
                  </a:lnTo>
                  <a:lnTo>
                    <a:pt x="431939" y="3109874"/>
                  </a:lnTo>
                  <a:lnTo>
                    <a:pt x="431939" y="2984169"/>
                  </a:lnTo>
                  <a:lnTo>
                    <a:pt x="423075" y="3033801"/>
                  </a:lnTo>
                  <a:lnTo>
                    <a:pt x="422630" y="3049587"/>
                  </a:lnTo>
                  <a:lnTo>
                    <a:pt x="423075" y="3062909"/>
                  </a:lnTo>
                  <a:lnTo>
                    <a:pt x="408393" y="3046692"/>
                  </a:lnTo>
                  <a:lnTo>
                    <a:pt x="369544" y="3011741"/>
                  </a:lnTo>
                  <a:lnTo>
                    <a:pt x="333082" y="2992031"/>
                  </a:lnTo>
                  <a:lnTo>
                    <a:pt x="318643" y="2989580"/>
                  </a:lnTo>
                  <a:lnTo>
                    <a:pt x="305409" y="2991370"/>
                  </a:lnTo>
                  <a:lnTo>
                    <a:pt x="293776" y="2997873"/>
                  </a:lnTo>
                  <a:lnTo>
                    <a:pt x="287121" y="3003588"/>
                  </a:lnTo>
                  <a:lnTo>
                    <a:pt x="286042" y="3007703"/>
                  </a:lnTo>
                  <a:lnTo>
                    <a:pt x="285216" y="3010878"/>
                  </a:lnTo>
                  <a:lnTo>
                    <a:pt x="287121" y="3019133"/>
                  </a:lnTo>
                  <a:lnTo>
                    <a:pt x="314871" y="3059480"/>
                  </a:lnTo>
                  <a:lnTo>
                    <a:pt x="346697" y="3085757"/>
                  </a:lnTo>
                  <a:lnTo>
                    <a:pt x="381368" y="3106724"/>
                  </a:lnTo>
                  <a:lnTo>
                    <a:pt x="403110" y="3117164"/>
                  </a:lnTo>
                  <a:lnTo>
                    <a:pt x="407860" y="3119386"/>
                  </a:lnTo>
                  <a:lnTo>
                    <a:pt x="409448" y="3120021"/>
                  </a:lnTo>
                  <a:lnTo>
                    <a:pt x="402894" y="3122041"/>
                  </a:lnTo>
                  <a:lnTo>
                    <a:pt x="396532" y="3124301"/>
                  </a:lnTo>
                  <a:lnTo>
                    <a:pt x="351243" y="3145688"/>
                  </a:lnTo>
                  <a:lnTo>
                    <a:pt x="257289" y="3201441"/>
                  </a:lnTo>
                  <a:lnTo>
                    <a:pt x="215582" y="3223666"/>
                  </a:lnTo>
                  <a:lnTo>
                    <a:pt x="172707" y="3240265"/>
                  </a:lnTo>
                  <a:lnTo>
                    <a:pt x="144018" y="3246450"/>
                  </a:lnTo>
                  <a:lnTo>
                    <a:pt x="114325" y="3248279"/>
                  </a:lnTo>
                  <a:lnTo>
                    <a:pt x="83312" y="3245002"/>
                  </a:lnTo>
                  <a:lnTo>
                    <a:pt x="50698" y="3235820"/>
                  </a:lnTo>
                  <a:lnTo>
                    <a:pt x="47853" y="3234867"/>
                  </a:lnTo>
                  <a:lnTo>
                    <a:pt x="44361" y="3236137"/>
                  </a:lnTo>
                  <a:lnTo>
                    <a:pt x="43408" y="3239312"/>
                  </a:lnTo>
                  <a:lnTo>
                    <a:pt x="42151" y="3242170"/>
                  </a:lnTo>
                  <a:lnTo>
                    <a:pt x="43726" y="3245662"/>
                  </a:lnTo>
                  <a:lnTo>
                    <a:pt x="46583" y="3246615"/>
                  </a:lnTo>
                  <a:lnTo>
                    <a:pt x="52158" y="3248279"/>
                  </a:lnTo>
                  <a:lnTo>
                    <a:pt x="81140" y="3256927"/>
                  </a:lnTo>
                  <a:lnTo>
                    <a:pt x="114122" y="3260852"/>
                  </a:lnTo>
                  <a:lnTo>
                    <a:pt x="145745" y="3259239"/>
                  </a:lnTo>
                  <a:lnTo>
                    <a:pt x="176199" y="3252952"/>
                  </a:lnTo>
                  <a:lnTo>
                    <a:pt x="220065" y="3236950"/>
                  </a:lnTo>
                  <a:lnTo>
                    <a:pt x="262877" y="3215119"/>
                  </a:lnTo>
                  <a:lnTo>
                    <a:pt x="348602" y="3165386"/>
                  </a:lnTo>
                  <a:lnTo>
                    <a:pt x="358876" y="3159937"/>
                  </a:lnTo>
                  <a:lnTo>
                    <a:pt x="397560" y="3141802"/>
                  </a:lnTo>
                  <a:lnTo>
                    <a:pt x="419265" y="3134931"/>
                  </a:lnTo>
                  <a:lnTo>
                    <a:pt x="421170" y="3134296"/>
                  </a:lnTo>
                  <a:lnTo>
                    <a:pt x="436384" y="3133661"/>
                  </a:lnTo>
                  <a:lnTo>
                    <a:pt x="442404" y="3132391"/>
                  </a:lnTo>
                  <a:lnTo>
                    <a:pt x="447471" y="3131756"/>
                  </a:lnTo>
                  <a:lnTo>
                    <a:pt x="450011" y="3128911"/>
                  </a:lnTo>
                  <a:lnTo>
                    <a:pt x="450646" y="3127959"/>
                  </a:lnTo>
                  <a:lnTo>
                    <a:pt x="451586" y="3126371"/>
                  </a:lnTo>
                  <a:lnTo>
                    <a:pt x="451904" y="3124784"/>
                  </a:lnTo>
                  <a:lnTo>
                    <a:pt x="452221" y="3123514"/>
                  </a:lnTo>
                  <a:lnTo>
                    <a:pt x="452856" y="3122879"/>
                  </a:lnTo>
                  <a:lnTo>
                    <a:pt x="452856" y="3122244"/>
                  </a:lnTo>
                  <a:lnTo>
                    <a:pt x="454761" y="3119704"/>
                  </a:lnTo>
                  <a:lnTo>
                    <a:pt x="455396" y="3115576"/>
                  </a:lnTo>
                  <a:lnTo>
                    <a:pt x="454126" y="3110509"/>
                  </a:lnTo>
                  <a:lnTo>
                    <a:pt x="454761" y="3110509"/>
                  </a:lnTo>
                  <a:lnTo>
                    <a:pt x="455079" y="3110192"/>
                  </a:lnTo>
                  <a:lnTo>
                    <a:pt x="462457" y="3104629"/>
                  </a:lnTo>
                  <a:lnTo>
                    <a:pt x="468947" y="3095904"/>
                  </a:lnTo>
                  <a:lnTo>
                    <a:pt x="486625" y="3043644"/>
                  </a:lnTo>
                  <a:lnTo>
                    <a:pt x="495249" y="2989580"/>
                  </a:lnTo>
                  <a:lnTo>
                    <a:pt x="497547" y="2971863"/>
                  </a:lnTo>
                  <a:lnTo>
                    <a:pt x="498678" y="2964865"/>
                  </a:lnTo>
                  <a:lnTo>
                    <a:pt x="500037" y="2955556"/>
                  </a:lnTo>
                  <a:lnTo>
                    <a:pt x="500888" y="2944952"/>
                  </a:lnTo>
                  <a:close/>
                </a:path>
                <a:path w="3267710" h="3261359">
                  <a:moveTo>
                    <a:pt x="1993036" y="1515592"/>
                  </a:moveTo>
                  <a:lnTo>
                    <a:pt x="1724939" y="1398841"/>
                  </a:lnTo>
                  <a:lnTo>
                    <a:pt x="1594370" y="1479423"/>
                  </a:lnTo>
                  <a:lnTo>
                    <a:pt x="1565846" y="2352865"/>
                  </a:lnTo>
                  <a:lnTo>
                    <a:pt x="1857400" y="2480729"/>
                  </a:lnTo>
                  <a:lnTo>
                    <a:pt x="1876729" y="1607604"/>
                  </a:lnTo>
                  <a:lnTo>
                    <a:pt x="1993036" y="1515592"/>
                  </a:lnTo>
                  <a:close/>
                </a:path>
                <a:path w="3267710" h="3261359">
                  <a:moveTo>
                    <a:pt x="3264484" y="2915386"/>
                  </a:moveTo>
                  <a:lnTo>
                    <a:pt x="3220745" y="2171382"/>
                  </a:lnTo>
                  <a:lnTo>
                    <a:pt x="2827464" y="2314473"/>
                  </a:lnTo>
                  <a:lnTo>
                    <a:pt x="2863278" y="3086074"/>
                  </a:lnTo>
                  <a:lnTo>
                    <a:pt x="3264484" y="2915386"/>
                  </a:lnTo>
                  <a:close/>
                </a:path>
                <a:path w="3267710" h="3261359">
                  <a:moveTo>
                    <a:pt x="3267646" y="1148829"/>
                  </a:moveTo>
                  <a:lnTo>
                    <a:pt x="3211245" y="715759"/>
                  </a:lnTo>
                  <a:lnTo>
                    <a:pt x="2675344" y="485101"/>
                  </a:lnTo>
                  <a:lnTo>
                    <a:pt x="2451290" y="615810"/>
                  </a:lnTo>
                  <a:lnTo>
                    <a:pt x="2951696" y="836002"/>
                  </a:lnTo>
                  <a:lnTo>
                    <a:pt x="2999232" y="1268437"/>
                  </a:lnTo>
                  <a:lnTo>
                    <a:pt x="3267646" y="1148829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500339" y="6139505"/>
            <a:ext cx="3923665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204" b="1">
                <a:solidFill>
                  <a:srgbClr val="3B425E"/>
                </a:solidFill>
                <a:latin typeface="Trebuchet MS"/>
                <a:cs typeface="Trebuchet MS"/>
              </a:rPr>
              <a:t>Use</a:t>
            </a:r>
            <a:r>
              <a:rPr dirty="0" sz="3300" spc="-229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335" b="1">
                <a:solidFill>
                  <a:srgbClr val="3B425E"/>
                </a:solidFill>
                <a:latin typeface="Trebuchet MS"/>
                <a:cs typeface="Trebuchet MS"/>
              </a:rPr>
              <a:t>case</a:t>
            </a:r>
            <a:r>
              <a:rPr dirty="0" sz="3300" spc="-225" b="1">
                <a:solidFill>
                  <a:srgbClr val="3B425E"/>
                </a:solidFill>
                <a:latin typeface="Trebuchet MS"/>
                <a:cs typeface="Trebuchet MS"/>
              </a:rPr>
              <a:t> </a:t>
            </a:r>
            <a:r>
              <a:rPr dirty="0" sz="3300" spc="345" b="1">
                <a:solidFill>
                  <a:srgbClr val="3B425E"/>
                </a:solidFill>
                <a:latin typeface="Trebuchet MS"/>
                <a:cs typeface="Trebuchet MS"/>
              </a:rPr>
              <a:t>diagram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05718"/>
            <a:ext cx="18288000" cy="1381760"/>
            <a:chOff x="0" y="8905718"/>
            <a:chExt cx="18288000" cy="1381760"/>
          </a:xfrm>
        </p:grpSpPr>
        <p:sp>
          <p:nvSpPr>
            <p:cNvPr id="3" name="object 3"/>
            <p:cNvSpPr/>
            <p:nvPr/>
          </p:nvSpPr>
          <p:spPr>
            <a:xfrm>
              <a:off x="0" y="8905718"/>
              <a:ext cx="9197340" cy="1381760"/>
            </a:xfrm>
            <a:custGeom>
              <a:avLst/>
              <a:gdLst/>
              <a:ahLst/>
              <a:cxnLst/>
              <a:rect l="l" t="t" r="r" b="b"/>
              <a:pathLst>
                <a:path w="9197340" h="1381759">
                  <a:moveTo>
                    <a:pt x="9197124" y="1381281"/>
                  </a:moveTo>
                  <a:lnTo>
                    <a:pt x="0" y="1381281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381281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9540272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88863" y="8905718"/>
              <a:ext cx="9199245" cy="1381760"/>
            </a:xfrm>
            <a:custGeom>
              <a:avLst/>
              <a:gdLst/>
              <a:ahLst/>
              <a:cxnLst/>
              <a:rect l="l" t="t" r="r" b="b"/>
              <a:pathLst>
                <a:path w="9199244" h="1381759">
                  <a:moveTo>
                    <a:pt x="9199137" y="1381281"/>
                  </a:moveTo>
                  <a:lnTo>
                    <a:pt x="0" y="1381281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381281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9540272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3752576" y="1"/>
            <a:ext cx="4535805" cy="2842260"/>
            <a:chOff x="13752576" y="1"/>
            <a:chExt cx="4535805" cy="28422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576" y="1"/>
              <a:ext cx="4535424" cy="27241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862100" y="873556"/>
              <a:ext cx="3348354" cy="1489075"/>
            </a:xfrm>
            <a:custGeom>
              <a:avLst/>
              <a:gdLst/>
              <a:ahLst/>
              <a:cxnLst/>
              <a:rect l="l" t="t" r="r" b="b"/>
              <a:pathLst>
                <a:path w="3348355" h="1489075">
                  <a:moveTo>
                    <a:pt x="150952" y="1317853"/>
                  </a:moveTo>
                  <a:lnTo>
                    <a:pt x="122631" y="1274089"/>
                  </a:lnTo>
                  <a:lnTo>
                    <a:pt x="65938" y="1167803"/>
                  </a:lnTo>
                  <a:lnTo>
                    <a:pt x="23241" y="1036497"/>
                  </a:lnTo>
                  <a:lnTo>
                    <a:pt x="36944" y="917702"/>
                  </a:lnTo>
                  <a:lnTo>
                    <a:pt x="16992" y="950188"/>
                  </a:lnTo>
                  <a:lnTo>
                    <a:pt x="5156" y="988631"/>
                  </a:lnTo>
                  <a:lnTo>
                    <a:pt x="0" y="1031481"/>
                  </a:lnTo>
                  <a:lnTo>
                    <a:pt x="76" y="1077175"/>
                  </a:lnTo>
                  <a:lnTo>
                    <a:pt x="3937" y="1124127"/>
                  </a:lnTo>
                  <a:lnTo>
                    <a:pt x="10134" y="1170774"/>
                  </a:lnTo>
                  <a:lnTo>
                    <a:pt x="23774" y="1256893"/>
                  </a:lnTo>
                  <a:lnTo>
                    <a:pt x="28308" y="1293228"/>
                  </a:lnTo>
                  <a:lnTo>
                    <a:pt x="29413" y="1322971"/>
                  </a:lnTo>
                  <a:lnTo>
                    <a:pt x="25641" y="1344587"/>
                  </a:lnTo>
                  <a:lnTo>
                    <a:pt x="19837" y="1351407"/>
                  </a:lnTo>
                  <a:lnTo>
                    <a:pt x="150952" y="1317853"/>
                  </a:lnTo>
                  <a:close/>
                </a:path>
                <a:path w="3348355" h="1489075">
                  <a:moveTo>
                    <a:pt x="1737753" y="1475549"/>
                  </a:moveTo>
                  <a:lnTo>
                    <a:pt x="1736229" y="1473250"/>
                  </a:lnTo>
                  <a:lnTo>
                    <a:pt x="1731810" y="1454861"/>
                  </a:lnTo>
                  <a:lnTo>
                    <a:pt x="1729994" y="1430375"/>
                  </a:lnTo>
                  <a:lnTo>
                    <a:pt x="1730121" y="1400581"/>
                  </a:lnTo>
                  <a:lnTo>
                    <a:pt x="1731530" y="1366266"/>
                  </a:lnTo>
                  <a:lnTo>
                    <a:pt x="1733562" y="1328191"/>
                  </a:lnTo>
                  <a:lnTo>
                    <a:pt x="1735556" y="1287157"/>
                  </a:lnTo>
                  <a:lnTo>
                    <a:pt x="1736801" y="1246162"/>
                  </a:lnTo>
                  <a:lnTo>
                    <a:pt x="1736826" y="1199299"/>
                  </a:lnTo>
                  <a:lnTo>
                    <a:pt x="1734781" y="1154049"/>
                  </a:lnTo>
                  <a:lnTo>
                    <a:pt x="1730070" y="1108938"/>
                  </a:lnTo>
                  <a:lnTo>
                    <a:pt x="1722043" y="1064768"/>
                  </a:lnTo>
                  <a:lnTo>
                    <a:pt x="1710029" y="1022311"/>
                  </a:lnTo>
                  <a:lnTo>
                    <a:pt x="1693392" y="982345"/>
                  </a:lnTo>
                  <a:lnTo>
                    <a:pt x="1671447" y="945654"/>
                  </a:lnTo>
                  <a:lnTo>
                    <a:pt x="1643545" y="913015"/>
                  </a:lnTo>
                  <a:lnTo>
                    <a:pt x="1609051" y="885202"/>
                  </a:lnTo>
                  <a:lnTo>
                    <a:pt x="1676171" y="1068666"/>
                  </a:lnTo>
                  <a:lnTo>
                    <a:pt x="1654670" y="1246162"/>
                  </a:lnTo>
                  <a:lnTo>
                    <a:pt x="1600631" y="1380172"/>
                  </a:lnTo>
                  <a:lnTo>
                    <a:pt x="1570164" y="1433182"/>
                  </a:lnTo>
                  <a:lnTo>
                    <a:pt x="1737753" y="1475549"/>
                  </a:lnTo>
                  <a:close/>
                </a:path>
                <a:path w="3348355" h="1489075">
                  <a:moveTo>
                    <a:pt x="1771624" y="1484109"/>
                  </a:moveTo>
                  <a:lnTo>
                    <a:pt x="1737753" y="1475549"/>
                  </a:lnTo>
                  <a:lnTo>
                    <a:pt x="1743900" y="1484782"/>
                  </a:lnTo>
                  <a:lnTo>
                    <a:pt x="1755482" y="1488655"/>
                  </a:lnTo>
                  <a:lnTo>
                    <a:pt x="1771624" y="1484109"/>
                  </a:lnTo>
                  <a:close/>
                </a:path>
                <a:path w="3348355" h="1489075">
                  <a:moveTo>
                    <a:pt x="2887154" y="1364932"/>
                  </a:moveTo>
                  <a:lnTo>
                    <a:pt x="2858833" y="1321168"/>
                  </a:lnTo>
                  <a:lnTo>
                    <a:pt x="2802140" y="1214869"/>
                  </a:lnTo>
                  <a:lnTo>
                    <a:pt x="2759443" y="1083576"/>
                  </a:lnTo>
                  <a:lnTo>
                    <a:pt x="2773146" y="964780"/>
                  </a:lnTo>
                  <a:lnTo>
                    <a:pt x="2753195" y="997254"/>
                  </a:lnTo>
                  <a:lnTo>
                    <a:pt x="2741358" y="1035710"/>
                  </a:lnTo>
                  <a:lnTo>
                    <a:pt x="2736202" y="1078560"/>
                  </a:lnTo>
                  <a:lnTo>
                    <a:pt x="2736278" y="1124254"/>
                  </a:lnTo>
                  <a:lnTo>
                    <a:pt x="2740139" y="1171206"/>
                  </a:lnTo>
                  <a:lnTo>
                    <a:pt x="2746337" y="1217853"/>
                  </a:lnTo>
                  <a:lnTo>
                    <a:pt x="2759964" y="1303972"/>
                  </a:lnTo>
                  <a:lnTo>
                    <a:pt x="2764510" y="1340294"/>
                  </a:lnTo>
                  <a:lnTo>
                    <a:pt x="2765615" y="1370050"/>
                  </a:lnTo>
                  <a:lnTo>
                    <a:pt x="2761843" y="1391653"/>
                  </a:lnTo>
                  <a:lnTo>
                    <a:pt x="2756027" y="1398485"/>
                  </a:lnTo>
                  <a:lnTo>
                    <a:pt x="2887154" y="1364932"/>
                  </a:lnTo>
                  <a:close/>
                </a:path>
                <a:path w="3348355" h="1489075">
                  <a:moveTo>
                    <a:pt x="3301619" y="14947"/>
                  </a:moveTo>
                  <a:lnTo>
                    <a:pt x="3291827" y="0"/>
                  </a:lnTo>
                  <a:lnTo>
                    <a:pt x="3299955" y="21386"/>
                  </a:lnTo>
                  <a:lnTo>
                    <a:pt x="3301619" y="14947"/>
                  </a:lnTo>
                  <a:close/>
                </a:path>
                <a:path w="3348355" h="1489075">
                  <a:moveTo>
                    <a:pt x="3347910" y="147688"/>
                  </a:moveTo>
                  <a:lnTo>
                    <a:pt x="3299955" y="21386"/>
                  </a:lnTo>
                  <a:lnTo>
                    <a:pt x="3297694" y="30048"/>
                  </a:lnTo>
                  <a:lnTo>
                    <a:pt x="3282162" y="45567"/>
                  </a:lnTo>
                  <a:lnTo>
                    <a:pt x="3257143" y="61785"/>
                  </a:lnTo>
                  <a:lnTo>
                    <a:pt x="3224746" y="78981"/>
                  </a:lnTo>
                  <a:lnTo>
                    <a:pt x="3146323" y="117411"/>
                  </a:lnTo>
                  <a:lnTo>
                    <a:pt x="3104527" y="139192"/>
                  </a:lnTo>
                  <a:lnTo>
                    <a:pt x="3063824" y="163068"/>
                  </a:lnTo>
                  <a:lnTo>
                    <a:pt x="3026346" y="189293"/>
                  </a:lnTo>
                  <a:lnTo>
                    <a:pt x="2994190" y="218160"/>
                  </a:lnTo>
                  <a:lnTo>
                    <a:pt x="2969488" y="249948"/>
                  </a:lnTo>
                  <a:lnTo>
                    <a:pt x="2954350" y="284924"/>
                  </a:lnTo>
                  <a:lnTo>
                    <a:pt x="3043821" y="205384"/>
                  </a:lnTo>
                  <a:lnTo>
                    <a:pt x="3176003" y="164668"/>
                  </a:lnTo>
                  <a:lnTo>
                    <a:pt x="3295739" y="149771"/>
                  </a:lnTo>
                  <a:lnTo>
                    <a:pt x="3347910" y="147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700933" y="2145942"/>
              <a:ext cx="880110" cy="695960"/>
            </a:xfrm>
            <a:custGeom>
              <a:avLst/>
              <a:gdLst/>
              <a:ahLst/>
              <a:cxnLst/>
              <a:rect l="l" t="t" r="r" b="b"/>
              <a:pathLst>
                <a:path w="880109" h="695960">
                  <a:moveTo>
                    <a:pt x="642980" y="695741"/>
                  </a:moveTo>
                  <a:lnTo>
                    <a:pt x="600244" y="673194"/>
                  </a:lnTo>
                  <a:lnTo>
                    <a:pt x="547316" y="621418"/>
                  </a:lnTo>
                  <a:lnTo>
                    <a:pt x="514505" y="584481"/>
                  </a:lnTo>
                  <a:lnTo>
                    <a:pt x="477676" y="552855"/>
                  </a:lnTo>
                  <a:lnTo>
                    <a:pt x="429437" y="531168"/>
                  </a:lnTo>
                  <a:lnTo>
                    <a:pt x="397410" y="528835"/>
                  </a:lnTo>
                  <a:lnTo>
                    <a:pt x="366406" y="536176"/>
                  </a:lnTo>
                  <a:lnTo>
                    <a:pt x="336691" y="549207"/>
                  </a:lnTo>
                  <a:lnTo>
                    <a:pt x="308531" y="563945"/>
                  </a:lnTo>
                  <a:lnTo>
                    <a:pt x="271949" y="580567"/>
                  </a:lnTo>
                  <a:lnTo>
                    <a:pt x="231803" y="593130"/>
                  </a:lnTo>
                  <a:lnTo>
                    <a:pt x="190595" y="598486"/>
                  </a:lnTo>
                  <a:lnTo>
                    <a:pt x="150828" y="593484"/>
                  </a:lnTo>
                  <a:lnTo>
                    <a:pt x="113604" y="569904"/>
                  </a:lnTo>
                  <a:lnTo>
                    <a:pt x="90316" y="530320"/>
                  </a:lnTo>
                  <a:lnTo>
                    <a:pt x="77431" y="482131"/>
                  </a:lnTo>
                  <a:lnTo>
                    <a:pt x="71417" y="432737"/>
                  </a:lnTo>
                  <a:lnTo>
                    <a:pt x="67118" y="374277"/>
                  </a:lnTo>
                  <a:lnTo>
                    <a:pt x="63333" y="360304"/>
                  </a:lnTo>
                  <a:lnTo>
                    <a:pt x="56289" y="348000"/>
                  </a:lnTo>
                  <a:lnTo>
                    <a:pt x="44884" y="337745"/>
                  </a:lnTo>
                  <a:lnTo>
                    <a:pt x="18803" y="324189"/>
                  </a:lnTo>
                  <a:lnTo>
                    <a:pt x="6785" y="315324"/>
                  </a:lnTo>
                  <a:lnTo>
                    <a:pt x="0" y="303349"/>
                  </a:lnTo>
                  <a:lnTo>
                    <a:pt x="8220" y="265293"/>
                  </a:lnTo>
                  <a:lnTo>
                    <a:pt x="37858" y="228640"/>
                  </a:lnTo>
                  <a:lnTo>
                    <a:pt x="72729" y="193126"/>
                  </a:lnTo>
                  <a:lnTo>
                    <a:pt x="96643" y="158484"/>
                  </a:lnTo>
                  <a:lnTo>
                    <a:pt x="101565" y="135343"/>
                  </a:lnTo>
                  <a:lnTo>
                    <a:pt x="106253" y="81777"/>
                  </a:lnTo>
                  <a:lnTo>
                    <a:pt x="113222" y="61367"/>
                  </a:lnTo>
                  <a:lnTo>
                    <a:pt x="135462" y="48419"/>
                  </a:lnTo>
                  <a:lnTo>
                    <a:pt x="188803" y="47443"/>
                  </a:lnTo>
                  <a:lnTo>
                    <a:pt x="295238" y="39668"/>
                  </a:lnTo>
                  <a:lnTo>
                    <a:pt x="454103" y="19688"/>
                  </a:lnTo>
                  <a:lnTo>
                    <a:pt x="523806" y="3502"/>
                  </a:lnTo>
                  <a:lnTo>
                    <a:pt x="558790" y="0"/>
                  </a:lnTo>
                  <a:lnTo>
                    <a:pt x="593205" y="7953"/>
                  </a:lnTo>
                  <a:lnTo>
                    <a:pt x="621858" y="35369"/>
                  </a:lnTo>
                  <a:lnTo>
                    <a:pt x="626515" y="71888"/>
                  </a:lnTo>
                  <a:lnTo>
                    <a:pt x="614637" y="149177"/>
                  </a:lnTo>
                  <a:lnTo>
                    <a:pt x="616671" y="164484"/>
                  </a:lnTo>
                  <a:lnTo>
                    <a:pt x="639303" y="203805"/>
                  </a:lnTo>
                  <a:lnTo>
                    <a:pt x="668803" y="233446"/>
                  </a:lnTo>
                  <a:lnTo>
                    <a:pt x="703344" y="257320"/>
                  </a:lnTo>
                  <a:lnTo>
                    <a:pt x="741146" y="276187"/>
                  </a:lnTo>
                  <a:lnTo>
                    <a:pt x="780427" y="290805"/>
                  </a:lnTo>
                  <a:lnTo>
                    <a:pt x="824351" y="301629"/>
                  </a:lnTo>
                  <a:lnTo>
                    <a:pt x="847128" y="309697"/>
                  </a:lnTo>
                  <a:lnTo>
                    <a:pt x="863726" y="321558"/>
                  </a:lnTo>
                  <a:lnTo>
                    <a:pt x="877089" y="350080"/>
                  </a:lnTo>
                  <a:lnTo>
                    <a:pt x="879648" y="384634"/>
                  </a:lnTo>
                  <a:lnTo>
                    <a:pt x="875156" y="419718"/>
                  </a:lnTo>
                  <a:lnTo>
                    <a:pt x="855285" y="485442"/>
                  </a:lnTo>
                  <a:lnTo>
                    <a:pt x="824427" y="543010"/>
                  </a:lnTo>
                  <a:lnTo>
                    <a:pt x="765061" y="600768"/>
                  </a:lnTo>
                  <a:lnTo>
                    <a:pt x="718306" y="652412"/>
                  </a:lnTo>
                  <a:lnTo>
                    <a:pt x="692559" y="677987"/>
                  </a:lnTo>
                  <a:lnTo>
                    <a:pt x="665182" y="694647"/>
                  </a:lnTo>
                  <a:lnTo>
                    <a:pt x="642980" y="695741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3459685" y="1293202"/>
            <a:ext cx="4828540" cy="3928745"/>
            <a:chOff x="13459685" y="1293202"/>
            <a:chExt cx="4828540" cy="3928745"/>
          </a:xfrm>
        </p:grpSpPr>
        <p:sp>
          <p:nvSpPr>
            <p:cNvPr id="12" name="object 12"/>
            <p:cNvSpPr/>
            <p:nvPr/>
          </p:nvSpPr>
          <p:spPr>
            <a:xfrm>
              <a:off x="13459685" y="3489651"/>
              <a:ext cx="1812289" cy="1640839"/>
            </a:xfrm>
            <a:custGeom>
              <a:avLst/>
              <a:gdLst/>
              <a:ahLst/>
              <a:cxnLst/>
              <a:rect l="l" t="t" r="r" b="b"/>
              <a:pathLst>
                <a:path w="1812290" h="1640839">
                  <a:moveTo>
                    <a:pt x="1467288" y="7688"/>
                  </a:moveTo>
                  <a:lnTo>
                    <a:pt x="1468096" y="5665"/>
                  </a:lnTo>
                  <a:lnTo>
                    <a:pt x="1469714" y="4046"/>
                  </a:lnTo>
                  <a:lnTo>
                    <a:pt x="1470522" y="2023"/>
                  </a:lnTo>
                  <a:lnTo>
                    <a:pt x="1471736" y="0"/>
                  </a:lnTo>
                  <a:lnTo>
                    <a:pt x="1468501" y="6474"/>
                  </a:lnTo>
                  <a:lnTo>
                    <a:pt x="1467288" y="7688"/>
                  </a:lnTo>
                  <a:close/>
                </a:path>
                <a:path w="1812290" h="1640839">
                  <a:moveTo>
                    <a:pt x="1466225" y="9081"/>
                  </a:moveTo>
                  <a:lnTo>
                    <a:pt x="1466074" y="8902"/>
                  </a:lnTo>
                  <a:lnTo>
                    <a:pt x="1466883" y="8093"/>
                  </a:lnTo>
                  <a:lnTo>
                    <a:pt x="1466225" y="9081"/>
                  </a:lnTo>
                  <a:close/>
                </a:path>
                <a:path w="1812290" h="1640839">
                  <a:moveTo>
                    <a:pt x="1092088" y="1068685"/>
                  </a:moveTo>
                  <a:lnTo>
                    <a:pt x="546141" y="1068685"/>
                  </a:lnTo>
                  <a:lnTo>
                    <a:pt x="603813" y="999590"/>
                  </a:lnTo>
                  <a:lnTo>
                    <a:pt x="632403" y="964891"/>
                  </a:lnTo>
                  <a:lnTo>
                    <a:pt x="692743" y="889900"/>
                  </a:lnTo>
                  <a:lnTo>
                    <a:pt x="757426" y="810346"/>
                  </a:lnTo>
                  <a:lnTo>
                    <a:pt x="822611" y="731351"/>
                  </a:lnTo>
                  <a:lnTo>
                    <a:pt x="888341" y="652908"/>
                  </a:lnTo>
                  <a:lnTo>
                    <a:pt x="954660" y="575008"/>
                  </a:lnTo>
                  <a:lnTo>
                    <a:pt x="1021610" y="497645"/>
                  </a:lnTo>
                  <a:lnTo>
                    <a:pt x="1089236" y="420809"/>
                  </a:lnTo>
                  <a:lnTo>
                    <a:pt x="1157582" y="344492"/>
                  </a:lnTo>
                  <a:lnTo>
                    <a:pt x="1407037" y="71623"/>
                  </a:lnTo>
                  <a:lnTo>
                    <a:pt x="1437769" y="42235"/>
                  </a:lnTo>
                  <a:lnTo>
                    <a:pt x="1453552" y="25929"/>
                  </a:lnTo>
                  <a:lnTo>
                    <a:pt x="1466074" y="8902"/>
                  </a:lnTo>
                  <a:lnTo>
                    <a:pt x="1466074" y="9307"/>
                  </a:lnTo>
                  <a:lnTo>
                    <a:pt x="1466415" y="9307"/>
                  </a:lnTo>
                  <a:lnTo>
                    <a:pt x="1498778" y="45371"/>
                  </a:lnTo>
                  <a:lnTo>
                    <a:pt x="1515003" y="60293"/>
                  </a:lnTo>
                  <a:lnTo>
                    <a:pt x="1526396" y="60293"/>
                  </a:lnTo>
                  <a:lnTo>
                    <a:pt x="1537647" y="73646"/>
                  </a:lnTo>
                  <a:lnTo>
                    <a:pt x="1567330" y="103692"/>
                  </a:lnTo>
                  <a:lnTo>
                    <a:pt x="1600400" y="130291"/>
                  </a:lnTo>
                  <a:lnTo>
                    <a:pt x="1622969" y="147950"/>
                  </a:lnTo>
                  <a:lnTo>
                    <a:pt x="1645234" y="165989"/>
                  </a:lnTo>
                  <a:lnTo>
                    <a:pt x="1667045" y="184521"/>
                  </a:lnTo>
                  <a:lnTo>
                    <a:pt x="1690561" y="202578"/>
                  </a:lnTo>
                  <a:lnTo>
                    <a:pt x="1735623" y="240970"/>
                  </a:lnTo>
                  <a:lnTo>
                    <a:pt x="1770923" y="277085"/>
                  </a:lnTo>
                  <a:lnTo>
                    <a:pt x="1802981" y="313655"/>
                  </a:lnTo>
                  <a:lnTo>
                    <a:pt x="1811808" y="332623"/>
                  </a:lnTo>
                  <a:lnTo>
                    <a:pt x="1806987" y="342329"/>
                  </a:lnTo>
                  <a:lnTo>
                    <a:pt x="1794471" y="356548"/>
                  </a:lnTo>
                  <a:lnTo>
                    <a:pt x="1780817" y="370237"/>
                  </a:lnTo>
                  <a:lnTo>
                    <a:pt x="1772584" y="378349"/>
                  </a:lnTo>
                  <a:lnTo>
                    <a:pt x="1710211" y="448657"/>
                  </a:lnTo>
                  <a:lnTo>
                    <a:pt x="1678872" y="483621"/>
                  </a:lnTo>
                  <a:lnTo>
                    <a:pt x="1647231" y="518358"/>
                  </a:lnTo>
                  <a:lnTo>
                    <a:pt x="1607566" y="559048"/>
                  </a:lnTo>
                  <a:lnTo>
                    <a:pt x="1573107" y="590083"/>
                  </a:lnTo>
                  <a:lnTo>
                    <a:pt x="1516396" y="630538"/>
                  </a:lnTo>
                  <a:lnTo>
                    <a:pt x="1449060" y="664750"/>
                  </a:lnTo>
                  <a:lnTo>
                    <a:pt x="1427933" y="676447"/>
                  </a:lnTo>
                  <a:lnTo>
                    <a:pt x="1382539" y="711305"/>
                  </a:lnTo>
                  <a:lnTo>
                    <a:pt x="1327277" y="773703"/>
                  </a:lnTo>
                  <a:lnTo>
                    <a:pt x="1293814" y="819824"/>
                  </a:lnTo>
                  <a:lnTo>
                    <a:pt x="1251389" y="879316"/>
                  </a:lnTo>
                  <a:lnTo>
                    <a:pt x="1208717" y="935096"/>
                  </a:lnTo>
                  <a:lnTo>
                    <a:pt x="1165932" y="987235"/>
                  </a:lnTo>
                  <a:lnTo>
                    <a:pt x="1123167" y="1035807"/>
                  </a:lnTo>
                  <a:lnTo>
                    <a:pt x="1092088" y="1068685"/>
                  </a:lnTo>
                  <a:close/>
                </a:path>
                <a:path w="1812290" h="1640839">
                  <a:moveTo>
                    <a:pt x="1466415" y="9307"/>
                  </a:moveTo>
                  <a:lnTo>
                    <a:pt x="1466074" y="9307"/>
                  </a:lnTo>
                  <a:lnTo>
                    <a:pt x="1466225" y="9081"/>
                  </a:lnTo>
                  <a:lnTo>
                    <a:pt x="1466415" y="9307"/>
                  </a:lnTo>
                  <a:close/>
                </a:path>
                <a:path w="1812290" h="1640839">
                  <a:moveTo>
                    <a:pt x="1522958" y="48906"/>
                  </a:moveTo>
                  <a:lnTo>
                    <a:pt x="1525516" y="44107"/>
                  </a:lnTo>
                  <a:lnTo>
                    <a:pt x="1523899" y="48153"/>
                  </a:lnTo>
                  <a:lnTo>
                    <a:pt x="1522958" y="48906"/>
                  </a:lnTo>
                  <a:close/>
                </a:path>
                <a:path w="1812290" h="1640839">
                  <a:moveTo>
                    <a:pt x="1521068" y="51795"/>
                  </a:moveTo>
                  <a:lnTo>
                    <a:pt x="1521877" y="49772"/>
                  </a:lnTo>
                  <a:lnTo>
                    <a:pt x="1522958" y="48906"/>
                  </a:lnTo>
                  <a:lnTo>
                    <a:pt x="1522281" y="50176"/>
                  </a:lnTo>
                  <a:lnTo>
                    <a:pt x="1521068" y="51795"/>
                  </a:lnTo>
                  <a:close/>
                </a:path>
                <a:path w="1812290" h="1640839">
                  <a:moveTo>
                    <a:pt x="1520260" y="53009"/>
                  </a:moveTo>
                  <a:lnTo>
                    <a:pt x="1520260" y="52604"/>
                  </a:lnTo>
                  <a:lnTo>
                    <a:pt x="1521068" y="51795"/>
                  </a:lnTo>
                  <a:lnTo>
                    <a:pt x="1520664" y="52200"/>
                  </a:lnTo>
                  <a:lnTo>
                    <a:pt x="1520260" y="53009"/>
                  </a:lnTo>
                  <a:close/>
                </a:path>
                <a:path w="1812290" h="1640839">
                  <a:moveTo>
                    <a:pt x="1519855" y="53616"/>
                  </a:moveTo>
                  <a:lnTo>
                    <a:pt x="1519855" y="53009"/>
                  </a:lnTo>
                  <a:lnTo>
                    <a:pt x="1520260" y="53009"/>
                  </a:lnTo>
                  <a:lnTo>
                    <a:pt x="1519855" y="53616"/>
                  </a:lnTo>
                  <a:close/>
                </a:path>
                <a:path w="1812290" h="1640839">
                  <a:moveTo>
                    <a:pt x="1520941" y="53818"/>
                  </a:moveTo>
                  <a:lnTo>
                    <a:pt x="1519855" y="53818"/>
                  </a:lnTo>
                  <a:lnTo>
                    <a:pt x="1520260" y="53009"/>
                  </a:lnTo>
                  <a:lnTo>
                    <a:pt x="1520941" y="53818"/>
                  </a:lnTo>
                  <a:close/>
                </a:path>
                <a:path w="1812290" h="1640839">
                  <a:moveTo>
                    <a:pt x="1526396" y="60293"/>
                  </a:moveTo>
                  <a:lnTo>
                    <a:pt x="1515003" y="60293"/>
                  </a:lnTo>
                  <a:lnTo>
                    <a:pt x="1516620" y="57865"/>
                  </a:lnTo>
                  <a:lnTo>
                    <a:pt x="1518642" y="55437"/>
                  </a:lnTo>
                  <a:lnTo>
                    <a:pt x="1519855" y="53616"/>
                  </a:lnTo>
                  <a:lnTo>
                    <a:pt x="1519855" y="53818"/>
                  </a:lnTo>
                  <a:lnTo>
                    <a:pt x="1520941" y="53818"/>
                  </a:lnTo>
                  <a:lnTo>
                    <a:pt x="1526396" y="60293"/>
                  </a:lnTo>
                  <a:close/>
                </a:path>
                <a:path w="1812290" h="1640839">
                  <a:moveTo>
                    <a:pt x="63934" y="1640710"/>
                  </a:moveTo>
                  <a:lnTo>
                    <a:pt x="37271" y="1638314"/>
                  </a:lnTo>
                  <a:lnTo>
                    <a:pt x="13186" y="1618201"/>
                  </a:lnTo>
                  <a:lnTo>
                    <a:pt x="0" y="1584337"/>
                  </a:lnTo>
                  <a:lnTo>
                    <a:pt x="195" y="1546072"/>
                  </a:lnTo>
                  <a:lnTo>
                    <a:pt x="7897" y="1507352"/>
                  </a:lnTo>
                  <a:lnTo>
                    <a:pt x="30269" y="1425941"/>
                  </a:lnTo>
                  <a:lnTo>
                    <a:pt x="46104" y="1381050"/>
                  </a:lnTo>
                  <a:lnTo>
                    <a:pt x="65294" y="1338170"/>
                  </a:lnTo>
                  <a:lnTo>
                    <a:pt x="88398" y="1298021"/>
                  </a:lnTo>
                  <a:lnTo>
                    <a:pt x="115975" y="1261324"/>
                  </a:lnTo>
                  <a:lnTo>
                    <a:pt x="148585" y="1228800"/>
                  </a:lnTo>
                  <a:lnTo>
                    <a:pt x="186787" y="1201170"/>
                  </a:lnTo>
                  <a:lnTo>
                    <a:pt x="231139" y="1179154"/>
                  </a:lnTo>
                  <a:lnTo>
                    <a:pt x="278958" y="1162628"/>
                  </a:lnTo>
                  <a:lnTo>
                    <a:pt x="327786" y="1149016"/>
                  </a:lnTo>
                  <a:lnTo>
                    <a:pt x="376886" y="1136180"/>
                  </a:lnTo>
                  <a:lnTo>
                    <a:pt x="425520" y="1121985"/>
                  </a:lnTo>
                  <a:lnTo>
                    <a:pt x="472950" y="1104294"/>
                  </a:lnTo>
                  <a:lnTo>
                    <a:pt x="512882" y="1084668"/>
                  </a:lnTo>
                  <a:lnTo>
                    <a:pt x="544928" y="1058973"/>
                  </a:lnTo>
                  <a:lnTo>
                    <a:pt x="546141" y="1068685"/>
                  </a:lnTo>
                  <a:lnTo>
                    <a:pt x="1092088" y="1068685"/>
                  </a:lnTo>
                  <a:lnTo>
                    <a:pt x="1080558" y="1080882"/>
                  </a:lnTo>
                  <a:lnTo>
                    <a:pt x="1038240" y="1122533"/>
                  </a:lnTo>
                  <a:lnTo>
                    <a:pt x="996345" y="1160832"/>
                  </a:lnTo>
                  <a:lnTo>
                    <a:pt x="955010" y="1195851"/>
                  </a:lnTo>
                  <a:lnTo>
                    <a:pt x="914367" y="1227662"/>
                  </a:lnTo>
                  <a:lnTo>
                    <a:pt x="874552" y="1256337"/>
                  </a:lnTo>
                  <a:lnTo>
                    <a:pt x="835698" y="1281948"/>
                  </a:lnTo>
                  <a:lnTo>
                    <a:pt x="797941" y="1304566"/>
                  </a:lnTo>
                  <a:lnTo>
                    <a:pt x="761415" y="1324265"/>
                  </a:lnTo>
                  <a:lnTo>
                    <a:pt x="726253" y="1341116"/>
                  </a:lnTo>
                  <a:lnTo>
                    <a:pt x="660562" y="1366562"/>
                  </a:lnTo>
                  <a:lnTo>
                    <a:pt x="601943" y="1381480"/>
                  </a:lnTo>
                  <a:lnTo>
                    <a:pt x="605601" y="1421515"/>
                  </a:lnTo>
                  <a:lnTo>
                    <a:pt x="604685" y="1435704"/>
                  </a:lnTo>
                  <a:lnTo>
                    <a:pt x="323739" y="1435704"/>
                  </a:lnTo>
                  <a:lnTo>
                    <a:pt x="273315" y="1444739"/>
                  </a:lnTo>
                  <a:lnTo>
                    <a:pt x="233191" y="1465768"/>
                  </a:lnTo>
                  <a:lnTo>
                    <a:pt x="200256" y="1495744"/>
                  </a:lnTo>
                  <a:lnTo>
                    <a:pt x="171398" y="1531621"/>
                  </a:lnTo>
                  <a:lnTo>
                    <a:pt x="143506" y="1570353"/>
                  </a:lnTo>
                  <a:lnTo>
                    <a:pt x="113469" y="1608894"/>
                  </a:lnTo>
                  <a:lnTo>
                    <a:pt x="90293" y="1629525"/>
                  </a:lnTo>
                  <a:lnTo>
                    <a:pt x="63934" y="1640710"/>
                  </a:lnTo>
                  <a:close/>
                </a:path>
                <a:path w="1812290" h="1640839">
                  <a:moveTo>
                    <a:pt x="462032" y="1614560"/>
                  </a:moveTo>
                  <a:lnTo>
                    <a:pt x="453307" y="1600675"/>
                  </a:lnTo>
                  <a:lnTo>
                    <a:pt x="450457" y="1575713"/>
                  </a:lnTo>
                  <a:lnTo>
                    <a:pt x="450262" y="1549234"/>
                  </a:lnTo>
                  <a:lnTo>
                    <a:pt x="449497" y="1530797"/>
                  </a:lnTo>
                  <a:lnTo>
                    <a:pt x="433657" y="1488795"/>
                  </a:lnTo>
                  <a:lnTo>
                    <a:pt x="405876" y="1458516"/>
                  </a:lnTo>
                  <a:lnTo>
                    <a:pt x="368466" y="1440604"/>
                  </a:lnTo>
                  <a:lnTo>
                    <a:pt x="323739" y="1435704"/>
                  </a:lnTo>
                  <a:lnTo>
                    <a:pt x="604685" y="1435704"/>
                  </a:lnTo>
                  <a:lnTo>
                    <a:pt x="591992" y="1502345"/>
                  </a:lnTo>
                  <a:lnTo>
                    <a:pt x="570403" y="1543746"/>
                  </a:lnTo>
                  <a:lnTo>
                    <a:pt x="523951" y="1594479"/>
                  </a:lnTo>
                  <a:lnTo>
                    <a:pt x="492442" y="1613567"/>
                  </a:lnTo>
                  <a:lnTo>
                    <a:pt x="462032" y="1614560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90984" y="2451362"/>
              <a:ext cx="2157730" cy="2770505"/>
            </a:xfrm>
            <a:custGeom>
              <a:avLst/>
              <a:gdLst/>
              <a:ahLst/>
              <a:cxnLst/>
              <a:rect l="l" t="t" r="r" b="b"/>
              <a:pathLst>
                <a:path w="2157730" h="2770504">
                  <a:moveTo>
                    <a:pt x="304083" y="1355940"/>
                  </a:moveTo>
                  <a:lnTo>
                    <a:pt x="297689" y="1353974"/>
                  </a:lnTo>
                  <a:lnTo>
                    <a:pt x="286897" y="1347493"/>
                  </a:lnTo>
                  <a:lnTo>
                    <a:pt x="276106" y="1340177"/>
                  </a:lnTo>
                  <a:lnTo>
                    <a:pt x="269712" y="1335707"/>
                  </a:lnTo>
                  <a:lnTo>
                    <a:pt x="234052" y="1313230"/>
                  </a:lnTo>
                  <a:lnTo>
                    <a:pt x="206429" y="1289729"/>
                  </a:lnTo>
                  <a:lnTo>
                    <a:pt x="181231" y="1261903"/>
                  </a:lnTo>
                  <a:lnTo>
                    <a:pt x="142905" y="1213945"/>
                  </a:lnTo>
                  <a:lnTo>
                    <a:pt x="123167" y="1188781"/>
                  </a:lnTo>
                  <a:lnTo>
                    <a:pt x="113222" y="1176275"/>
                  </a:lnTo>
                  <a:lnTo>
                    <a:pt x="100415" y="1159949"/>
                  </a:lnTo>
                  <a:lnTo>
                    <a:pt x="61463" y="1111126"/>
                  </a:lnTo>
                  <a:lnTo>
                    <a:pt x="21027" y="1059735"/>
                  </a:lnTo>
                  <a:lnTo>
                    <a:pt x="15713" y="1051105"/>
                  </a:lnTo>
                  <a:lnTo>
                    <a:pt x="10058" y="1040160"/>
                  </a:lnTo>
                  <a:lnTo>
                    <a:pt x="4934" y="1031112"/>
                  </a:lnTo>
                  <a:lnTo>
                    <a:pt x="25070" y="969498"/>
                  </a:lnTo>
                  <a:lnTo>
                    <a:pt x="49589" y="916481"/>
                  </a:lnTo>
                  <a:lnTo>
                    <a:pt x="67438" y="880351"/>
                  </a:lnTo>
                  <a:lnTo>
                    <a:pt x="88310" y="838917"/>
                  </a:lnTo>
                  <a:lnTo>
                    <a:pt x="191497" y="636777"/>
                  </a:lnTo>
                  <a:lnTo>
                    <a:pt x="219583" y="581304"/>
                  </a:lnTo>
                  <a:lnTo>
                    <a:pt x="247532" y="525520"/>
                  </a:lnTo>
                  <a:lnTo>
                    <a:pt x="274815" y="470257"/>
                  </a:lnTo>
                  <a:lnTo>
                    <a:pt x="300906" y="416349"/>
                  </a:lnTo>
                  <a:lnTo>
                    <a:pt x="325279" y="364626"/>
                  </a:lnTo>
                  <a:lnTo>
                    <a:pt x="347406" y="315922"/>
                  </a:lnTo>
                  <a:lnTo>
                    <a:pt x="366760" y="271069"/>
                  </a:lnTo>
                  <a:lnTo>
                    <a:pt x="391271" y="228820"/>
                  </a:lnTo>
                  <a:lnTo>
                    <a:pt x="428047" y="184594"/>
                  </a:lnTo>
                  <a:lnTo>
                    <a:pt x="472897" y="140623"/>
                  </a:lnTo>
                  <a:lnTo>
                    <a:pt x="521632" y="99143"/>
                  </a:lnTo>
                  <a:lnTo>
                    <a:pt x="570065" y="62385"/>
                  </a:lnTo>
                  <a:lnTo>
                    <a:pt x="614005" y="32584"/>
                  </a:lnTo>
                  <a:lnTo>
                    <a:pt x="649264" y="11973"/>
                  </a:lnTo>
                  <a:lnTo>
                    <a:pt x="715825" y="0"/>
                  </a:lnTo>
                  <a:lnTo>
                    <a:pt x="766569" y="5673"/>
                  </a:lnTo>
                  <a:lnTo>
                    <a:pt x="820800" y="17957"/>
                  </a:lnTo>
                  <a:lnTo>
                    <a:pt x="875434" y="35006"/>
                  </a:lnTo>
                  <a:lnTo>
                    <a:pt x="927387" y="54971"/>
                  </a:lnTo>
                  <a:lnTo>
                    <a:pt x="973576" y="76004"/>
                  </a:lnTo>
                  <a:lnTo>
                    <a:pt x="1010916" y="96259"/>
                  </a:lnTo>
                  <a:lnTo>
                    <a:pt x="1056292" y="124494"/>
                  </a:lnTo>
                  <a:lnTo>
                    <a:pt x="1100349" y="154322"/>
                  </a:lnTo>
                  <a:lnTo>
                    <a:pt x="1142542" y="186461"/>
                  </a:lnTo>
                  <a:lnTo>
                    <a:pt x="1182328" y="221630"/>
                  </a:lnTo>
                  <a:lnTo>
                    <a:pt x="1219164" y="260548"/>
                  </a:lnTo>
                  <a:lnTo>
                    <a:pt x="1241938" y="286616"/>
                  </a:lnTo>
                  <a:lnTo>
                    <a:pt x="1266295" y="313854"/>
                  </a:lnTo>
                  <a:lnTo>
                    <a:pt x="1318654" y="371977"/>
                  </a:lnTo>
                  <a:lnTo>
                    <a:pt x="1346100" y="402927"/>
                  </a:lnTo>
                  <a:lnTo>
                    <a:pt x="1374020" y="435180"/>
                  </a:lnTo>
                  <a:lnTo>
                    <a:pt x="1402137" y="468768"/>
                  </a:lnTo>
                  <a:lnTo>
                    <a:pt x="1430173" y="503725"/>
                  </a:lnTo>
                  <a:lnTo>
                    <a:pt x="1457850" y="540084"/>
                  </a:lnTo>
                  <a:lnTo>
                    <a:pt x="1484891" y="577877"/>
                  </a:lnTo>
                  <a:lnTo>
                    <a:pt x="1511018" y="617138"/>
                  </a:lnTo>
                  <a:lnTo>
                    <a:pt x="1535954" y="657899"/>
                  </a:lnTo>
                  <a:lnTo>
                    <a:pt x="1559421" y="700194"/>
                  </a:lnTo>
                  <a:lnTo>
                    <a:pt x="1581142" y="744055"/>
                  </a:lnTo>
                  <a:lnTo>
                    <a:pt x="1600839" y="789515"/>
                  </a:lnTo>
                  <a:lnTo>
                    <a:pt x="1618234" y="836607"/>
                  </a:lnTo>
                  <a:lnTo>
                    <a:pt x="1633050" y="885364"/>
                  </a:lnTo>
                  <a:lnTo>
                    <a:pt x="1645010" y="935819"/>
                  </a:lnTo>
                  <a:lnTo>
                    <a:pt x="1653835" y="988005"/>
                  </a:lnTo>
                  <a:lnTo>
                    <a:pt x="1659248" y="1041955"/>
                  </a:lnTo>
                  <a:lnTo>
                    <a:pt x="1660972" y="1097701"/>
                  </a:lnTo>
                  <a:lnTo>
                    <a:pt x="1658729" y="1155278"/>
                  </a:lnTo>
                  <a:lnTo>
                    <a:pt x="1652241" y="1214716"/>
                  </a:lnTo>
                  <a:lnTo>
                    <a:pt x="1650441" y="1242650"/>
                  </a:lnTo>
                  <a:lnTo>
                    <a:pt x="1652252" y="1265703"/>
                  </a:lnTo>
                  <a:lnTo>
                    <a:pt x="495348" y="1265703"/>
                  </a:lnTo>
                  <a:lnTo>
                    <a:pt x="427460" y="1334898"/>
                  </a:lnTo>
                  <a:lnTo>
                    <a:pt x="346137" y="1334898"/>
                  </a:lnTo>
                  <a:lnTo>
                    <a:pt x="334505" y="1335853"/>
                  </a:lnTo>
                  <a:lnTo>
                    <a:pt x="322229" y="1342536"/>
                  </a:lnTo>
                  <a:lnTo>
                    <a:pt x="311393" y="1350661"/>
                  </a:lnTo>
                  <a:lnTo>
                    <a:pt x="304083" y="1355940"/>
                  </a:lnTo>
                  <a:close/>
                </a:path>
                <a:path w="2157730" h="2770504">
                  <a:moveTo>
                    <a:pt x="0" y="1030600"/>
                  </a:moveTo>
                  <a:lnTo>
                    <a:pt x="404" y="1029386"/>
                  </a:lnTo>
                  <a:lnTo>
                    <a:pt x="808" y="1028577"/>
                  </a:lnTo>
                  <a:lnTo>
                    <a:pt x="1213" y="1028172"/>
                  </a:lnTo>
                  <a:lnTo>
                    <a:pt x="0" y="1030600"/>
                  </a:lnTo>
                  <a:close/>
                </a:path>
                <a:path w="2157730" h="2770504">
                  <a:moveTo>
                    <a:pt x="1113521" y="2770395"/>
                  </a:moveTo>
                  <a:lnTo>
                    <a:pt x="1055373" y="2734121"/>
                  </a:lnTo>
                  <a:lnTo>
                    <a:pt x="1034894" y="2697404"/>
                  </a:lnTo>
                  <a:lnTo>
                    <a:pt x="1015960" y="2653080"/>
                  </a:lnTo>
                  <a:lnTo>
                    <a:pt x="998332" y="2603086"/>
                  </a:lnTo>
                  <a:lnTo>
                    <a:pt x="981769" y="2549359"/>
                  </a:lnTo>
                  <a:lnTo>
                    <a:pt x="966032" y="2493833"/>
                  </a:lnTo>
                  <a:lnTo>
                    <a:pt x="950882" y="2438445"/>
                  </a:lnTo>
                  <a:lnTo>
                    <a:pt x="936078" y="2385132"/>
                  </a:lnTo>
                  <a:lnTo>
                    <a:pt x="921382" y="2335828"/>
                  </a:lnTo>
                  <a:lnTo>
                    <a:pt x="906553" y="2292472"/>
                  </a:lnTo>
                  <a:lnTo>
                    <a:pt x="891351" y="2256998"/>
                  </a:lnTo>
                  <a:lnTo>
                    <a:pt x="858874" y="2217443"/>
                  </a:lnTo>
                  <a:lnTo>
                    <a:pt x="836861" y="2199429"/>
                  </a:lnTo>
                  <a:lnTo>
                    <a:pt x="817040" y="2167147"/>
                  </a:lnTo>
                  <a:lnTo>
                    <a:pt x="799222" y="2123734"/>
                  </a:lnTo>
                  <a:lnTo>
                    <a:pt x="783222" y="2072332"/>
                  </a:lnTo>
                  <a:lnTo>
                    <a:pt x="768852" y="2016079"/>
                  </a:lnTo>
                  <a:lnTo>
                    <a:pt x="755925" y="1958113"/>
                  </a:lnTo>
                  <a:lnTo>
                    <a:pt x="744256" y="1901576"/>
                  </a:lnTo>
                  <a:lnTo>
                    <a:pt x="733656" y="1849605"/>
                  </a:lnTo>
                  <a:lnTo>
                    <a:pt x="723940" y="1805341"/>
                  </a:lnTo>
                  <a:lnTo>
                    <a:pt x="693837" y="1709357"/>
                  </a:lnTo>
                  <a:lnTo>
                    <a:pt x="671323" y="1647590"/>
                  </a:lnTo>
                  <a:lnTo>
                    <a:pt x="647927" y="1587456"/>
                  </a:lnTo>
                  <a:lnTo>
                    <a:pt x="624204" y="1529795"/>
                  </a:lnTo>
                  <a:lnTo>
                    <a:pt x="600705" y="1475442"/>
                  </a:lnTo>
                  <a:lnTo>
                    <a:pt x="577982" y="1425236"/>
                  </a:lnTo>
                  <a:lnTo>
                    <a:pt x="556589" y="1380013"/>
                  </a:lnTo>
                  <a:lnTo>
                    <a:pt x="536850" y="1340177"/>
                  </a:lnTo>
                  <a:lnTo>
                    <a:pt x="505904" y="1282619"/>
                  </a:lnTo>
                  <a:lnTo>
                    <a:pt x="495348" y="1265703"/>
                  </a:lnTo>
                  <a:lnTo>
                    <a:pt x="1652252" y="1265703"/>
                  </a:lnTo>
                  <a:lnTo>
                    <a:pt x="1668338" y="1333055"/>
                  </a:lnTo>
                  <a:lnTo>
                    <a:pt x="1696668" y="1398364"/>
                  </a:lnTo>
                  <a:lnTo>
                    <a:pt x="1714847" y="1432390"/>
                  </a:lnTo>
                  <a:lnTo>
                    <a:pt x="1735300" y="1467270"/>
                  </a:lnTo>
                  <a:lnTo>
                    <a:pt x="1757726" y="1502955"/>
                  </a:lnTo>
                  <a:lnTo>
                    <a:pt x="1781823" y="1539400"/>
                  </a:lnTo>
                  <a:lnTo>
                    <a:pt x="1807289" y="1576558"/>
                  </a:lnTo>
                  <a:lnTo>
                    <a:pt x="1833822" y="1614383"/>
                  </a:lnTo>
                  <a:lnTo>
                    <a:pt x="1916811" y="1731391"/>
                  </a:lnTo>
                  <a:lnTo>
                    <a:pt x="1944598" y="1771416"/>
                  </a:lnTo>
                  <a:lnTo>
                    <a:pt x="1971944" y="1811875"/>
                  </a:lnTo>
                  <a:lnTo>
                    <a:pt x="1998548" y="1852722"/>
                  </a:lnTo>
                  <a:lnTo>
                    <a:pt x="2024108" y="1893910"/>
                  </a:lnTo>
                  <a:lnTo>
                    <a:pt x="2048323" y="1935392"/>
                  </a:lnTo>
                  <a:lnTo>
                    <a:pt x="2070890" y="1977121"/>
                  </a:lnTo>
                  <a:lnTo>
                    <a:pt x="2091508" y="2019052"/>
                  </a:lnTo>
                  <a:lnTo>
                    <a:pt x="2109876" y="2061138"/>
                  </a:lnTo>
                  <a:lnTo>
                    <a:pt x="2125691" y="2103332"/>
                  </a:lnTo>
                  <a:lnTo>
                    <a:pt x="2138652" y="2145587"/>
                  </a:lnTo>
                  <a:lnTo>
                    <a:pt x="2148458" y="2187857"/>
                  </a:lnTo>
                  <a:lnTo>
                    <a:pt x="2154807" y="2230097"/>
                  </a:lnTo>
                  <a:lnTo>
                    <a:pt x="2157397" y="2272258"/>
                  </a:lnTo>
                  <a:lnTo>
                    <a:pt x="2155927" y="2314294"/>
                  </a:lnTo>
                  <a:lnTo>
                    <a:pt x="2150094" y="2356160"/>
                  </a:lnTo>
                  <a:lnTo>
                    <a:pt x="2139598" y="2397808"/>
                  </a:lnTo>
                  <a:lnTo>
                    <a:pt x="2124137" y="2439192"/>
                  </a:lnTo>
                  <a:lnTo>
                    <a:pt x="2092779" y="2471055"/>
                  </a:lnTo>
                  <a:lnTo>
                    <a:pt x="2028202" y="2508518"/>
                  </a:lnTo>
                  <a:lnTo>
                    <a:pt x="1985613" y="2528725"/>
                  </a:lnTo>
                  <a:lnTo>
                    <a:pt x="1937309" y="2549581"/>
                  </a:lnTo>
                  <a:lnTo>
                    <a:pt x="1884151" y="2570837"/>
                  </a:lnTo>
                  <a:lnTo>
                    <a:pt x="1827002" y="2592243"/>
                  </a:lnTo>
                  <a:lnTo>
                    <a:pt x="1766726" y="2613549"/>
                  </a:lnTo>
                  <a:lnTo>
                    <a:pt x="1704184" y="2634505"/>
                  </a:lnTo>
                  <a:lnTo>
                    <a:pt x="1640241" y="2654861"/>
                  </a:lnTo>
                  <a:lnTo>
                    <a:pt x="1575759" y="2674366"/>
                  </a:lnTo>
                  <a:lnTo>
                    <a:pt x="1511600" y="2692771"/>
                  </a:lnTo>
                  <a:lnTo>
                    <a:pt x="1448627" y="2709825"/>
                  </a:lnTo>
                  <a:lnTo>
                    <a:pt x="1387704" y="2725279"/>
                  </a:lnTo>
                  <a:lnTo>
                    <a:pt x="1329693" y="2738883"/>
                  </a:lnTo>
                  <a:lnTo>
                    <a:pt x="1275458" y="2750387"/>
                  </a:lnTo>
                  <a:lnTo>
                    <a:pt x="1225860" y="2759539"/>
                  </a:lnTo>
                  <a:lnTo>
                    <a:pt x="1181762" y="2766092"/>
                  </a:lnTo>
                  <a:lnTo>
                    <a:pt x="1144028" y="2769793"/>
                  </a:lnTo>
                  <a:lnTo>
                    <a:pt x="1113521" y="2770395"/>
                  </a:lnTo>
                  <a:close/>
                </a:path>
                <a:path w="2157730" h="2770504">
                  <a:moveTo>
                    <a:pt x="373634" y="1389931"/>
                  </a:moveTo>
                  <a:lnTo>
                    <a:pt x="372693" y="1382299"/>
                  </a:lnTo>
                  <a:lnTo>
                    <a:pt x="368832" y="1364994"/>
                  </a:lnTo>
                  <a:lnTo>
                    <a:pt x="360499" y="1346399"/>
                  </a:lnTo>
                  <a:lnTo>
                    <a:pt x="346137" y="1334898"/>
                  </a:lnTo>
                  <a:lnTo>
                    <a:pt x="427460" y="1334898"/>
                  </a:lnTo>
                  <a:lnTo>
                    <a:pt x="373634" y="138993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991265" y="1293202"/>
              <a:ext cx="2296795" cy="3045460"/>
            </a:xfrm>
            <a:custGeom>
              <a:avLst/>
              <a:gdLst/>
              <a:ahLst/>
              <a:cxnLst/>
              <a:rect l="l" t="t" r="r" b="b"/>
              <a:pathLst>
                <a:path w="2296794" h="3045460">
                  <a:moveTo>
                    <a:pt x="968053" y="3045408"/>
                  </a:moveTo>
                  <a:lnTo>
                    <a:pt x="0" y="1246327"/>
                  </a:lnTo>
                  <a:lnTo>
                    <a:pt x="285887" y="714614"/>
                  </a:lnTo>
                  <a:lnTo>
                    <a:pt x="1863320" y="0"/>
                  </a:lnTo>
                  <a:lnTo>
                    <a:pt x="2296733" y="922500"/>
                  </a:lnTo>
                  <a:lnTo>
                    <a:pt x="2296733" y="2528112"/>
                  </a:lnTo>
                  <a:lnTo>
                    <a:pt x="968053" y="3045408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8614" y="1677038"/>
              <a:ext cx="992870" cy="104094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851816"/>
            <a:ext cx="18288000" cy="9020175"/>
            <a:chOff x="0" y="851816"/>
            <a:chExt cx="18288000" cy="902017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8001" y="6328656"/>
              <a:ext cx="7599999" cy="3543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178494" y="5052820"/>
              <a:ext cx="5611495" cy="3300095"/>
            </a:xfrm>
            <a:custGeom>
              <a:avLst/>
              <a:gdLst/>
              <a:ahLst/>
              <a:cxnLst/>
              <a:rect l="l" t="t" r="r" b="b"/>
              <a:pathLst>
                <a:path w="5611494" h="3300095">
                  <a:moveTo>
                    <a:pt x="180347" y="3192701"/>
                  </a:moveTo>
                  <a:lnTo>
                    <a:pt x="0" y="3072519"/>
                  </a:lnTo>
                  <a:lnTo>
                    <a:pt x="1479172" y="0"/>
                  </a:lnTo>
                  <a:lnTo>
                    <a:pt x="1616252" y="129083"/>
                  </a:lnTo>
                  <a:lnTo>
                    <a:pt x="1063888" y="1307024"/>
                  </a:lnTo>
                  <a:lnTo>
                    <a:pt x="4279814" y="1376624"/>
                  </a:lnTo>
                  <a:lnTo>
                    <a:pt x="4481037" y="1376624"/>
                  </a:lnTo>
                  <a:lnTo>
                    <a:pt x="4433940" y="1476169"/>
                  </a:lnTo>
                  <a:lnTo>
                    <a:pt x="1265262" y="1476169"/>
                  </a:lnTo>
                  <a:lnTo>
                    <a:pt x="1324468" y="1518252"/>
                  </a:lnTo>
                  <a:lnTo>
                    <a:pt x="965222" y="1518252"/>
                  </a:lnTo>
                  <a:lnTo>
                    <a:pt x="180347" y="3192701"/>
                  </a:lnTo>
                  <a:close/>
                </a:path>
                <a:path w="5611494" h="3300095">
                  <a:moveTo>
                    <a:pt x="4481037" y="1376624"/>
                  </a:moveTo>
                  <a:lnTo>
                    <a:pt x="4279814" y="1376624"/>
                  </a:lnTo>
                  <a:lnTo>
                    <a:pt x="4547909" y="812945"/>
                  </a:lnTo>
                  <a:lnTo>
                    <a:pt x="4571767" y="810112"/>
                  </a:lnTo>
                  <a:lnTo>
                    <a:pt x="4543866" y="743749"/>
                  </a:lnTo>
                  <a:lnTo>
                    <a:pt x="4764245" y="778549"/>
                  </a:lnTo>
                  <a:lnTo>
                    <a:pt x="4853692" y="1008796"/>
                  </a:lnTo>
                  <a:lnTo>
                    <a:pt x="4655066" y="1008796"/>
                  </a:lnTo>
                  <a:lnTo>
                    <a:pt x="4481037" y="1376624"/>
                  </a:lnTo>
                  <a:close/>
                </a:path>
                <a:path w="5611494" h="3300095">
                  <a:moveTo>
                    <a:pt x="3842694" y="3037719"/>
                  </a:moveTo>
                  <a:lnTo>
                    <a:pt x="3836224" y="2851984"/>
                  </a:lnTo>
                  <a:lnTo>
                    <a:pt x="5415680" y="2826087"/>
                  </a:lnTo>
                  <a:lnTo>
                    <a:pt x="4655066" y="1008796"/>
                  </a:lnTo>
                  <a:lnTo>
                    <a:pt x="4853692" y="1008796"/>
                  </a:lnTo>
                  <a:lnTo>
                    <a:pt x="5594258" y="2915110"/>
                  </a:lnTo>
                  <a:lnTo>
                    <a:pt x="5452881" y="2915110"/>
                  </a:lnTo>
                  <a:lnTo>
                    <a:pt x="5460969" y="3012226"/>
                  </a:lnTo>
                  <a:lnTo>
                    <a:pt x="3842694" y="3037719"/>
                  </a:lnTo>
                  <a:close/>
                </a:path>
                <a:path w="5611494" h="3300095">
                  <a:moveTo>
                    <a:pt x="3688046" y="3052691"/>
                  </a:moveTo>
                  <a:lnTo>
                    <a:pt x="3483212" y="3052691"/>
                  </a:lnTo>
                  <a:lnTo>
                    <a:pt x="4196110" y="1552243"/>
                  </a:lnTo>
                  <a:lnTo>
                    <a:pt x="1265262" y="1476169"/>
                  </a:lnTo>
                  <a:lnTo>
                    <a:pt x="4433940" y="1476169"/>
                  </a:lnTo>
                  <a:lnTo>
                    <a:pt x="3688046" y="3052691"/>
                  </a:lnTo>
                  <a:close/>
                </a:path>
                <a:path w="5611494" h="3300095">
                  <a:moveTo>
                    <a:pt x="3559638" y="3299529"/>
                  </a:moveTo>
                  <a:lnTo>
                    <a:pt x="965222" y="1518252"/>
                  </a:lnTo>
                  <a:lnTo>
                    <a:pt x="1324468" y="1518252"/>
                  </a:lnTo>
                  <a:lnTo>
                    <a:pt x="3483212" y="3052691"/>
                  </a:lnTo>
                  <a:lnTo>
                    <a:pt x="3688046" y="3052691"/>
                  </a:lnTo>
                  <a:lnTo>
                    <a:pt x="3579876" y="3281320"/>
                  </a:lnTo>
                  <a:lnTo>
                    <a:pt x="3568129" y="3281320"/>
                  </a:lnTo>
                  <a:lnTo>
                    <a:pt x="3559638" y="3299529"/>
                  </a:lnTo>
                  <a:close/>
                </a:path>
                <a:path w="5611494" h="3300095">
                  <a:moveTo>
                    <a:pt x="5490083" y="3004133"/>
                  </a:moveTo>
                  <a:lnTo>
                    <a:pt x="5452881" y="2915110"/>
                  </a:lnTo>
                  <a:lnTo>
                    <a:pt x="5594258" y="2915110"/>
                  </a:lnTo>
                  <a:lnTo>
                    <a:pt x="5611393" y="2959217"/>
                  </a:lnTo>
                  <a:lnTo>
                    <a:pt x="5490083" y="3004133"/>
                  </a:lnTo>
                  <a:close/>
                </a:path>
                <a:path w="5611494" h="3300095">
                  <a:moveTo>
                    <a:pt x="3576621" y="3288199"/>
                  </a:moveTo>
                  <a:lnTo>
                    <a:pt x="3568129" y="3281320"/>
                  </a:lnTo>
                  <a:lnTo>
                    <a:pt x="3579876" y="3281320"/>
                  </a:lnTo>
                  <a:lnTo>
                    <a:pt x="3576621" y="3288199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6812" y="1300890"/>
              <a:ext cx="6191187" cy="751952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851816"/>
              <a:ext cx="11624310" cy="1876425"/>
            </a:xfrm>
            <a:custGeom>
              <a:avLst/>
              <a:gdLst/>
              <a:ahLst/>
              <a:cxnLst/>
              <a:rect l="l" t="t" r="r" b="b"/>
              <a:pathLst>
                <a:path w="11624310" h="1876425">
                  <a:moveTo>
                    <a:pt x="10686193" y="1876424"/>
                  </a:moveTo>
                  <a:lnTo>
                    <a:pt x="0" y="1876424"/>
                  </a:lnTo>
                  <a:lnTo>
                    <a:pt x="0" y="0"/>
                  </a:lnTo>
                  <a:lnTo>
                    <a:pt x="10686193" y="0"/>
                  </a:lnTo>
                  <a:lnTo>
                    <a:pt x="11624294" y="938212"/>
                  </a:lnTo>
                  <a:lnTo>
                    <a:pt x="10686193" y="1876424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422967" y="1107526"/>
            <a:ext cx="6348095" cy="12858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425"/>
              <a:t>Introduction</a:t>
            </a:r>
            <a:endParaRPr sz="8250"/>
          </a:p>
        </p:txBody>
      </p:sp>
      <p:sp>
        <p:nvSpPr>
          <p:cNvPr id="22" name="object 22"/>
          <p:cNvSpPr txBox="1"/>
          <p:nvPr/>
        </p:nvSpPr>
        <p:spPr>
          <a:xfrm>
            <a:off x="1616688" y="3400736"/>
            <a:ext cx="8350884" cy="3230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600" spc="-240">
                <a:solidFill>
                  <a:srgbClr val="3B425E"/>
                </a:solidFill>
                <a:latin typeface="Arial Black"/>
                <a:cs typeface="Arial Black"/>
              </a:rPr>
              <a:t>M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il</a:t>
            </a:r>
            <a:r>
              <a:rPr dirty="0" sz="3600" spc="-415">
                <a:solidFill>
                  <a:srgbClr val="3B425E"/>
                </a:solidFill>
                <a:latin typeface="Arial Black"/>
                <a:cs typeface="Arial Black"/>
              </a:rPr>
              <a:t>k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 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D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i</a:t>
            </a:r>
            <a:r>
              <a:rPr dirty="0" sz="3600" spc="-290">
                <a:solidFill>
                  <a:srgbClr val="3B425E"/>
                </a:solidFill>
                <a:latin typeface="Arial Black"/>
                <a:cs typeface="Arial Black"/>
              </a:rPr>
              <a:t>s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t</a:t>
            </a:r>
            <a:r>
              <a:rPr dirty="0" sz="3600" spc="-225">
                <a:solidFill>
                  <a:srgbClr val="3B425E"/>
                </a:solidFill>
                <a:latin typeface="Arial Black"/>
                <a:cs typeface="Arial Black"/>
              </a:rPr>
              <a:t>r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i</a:t>
            </a:r>
            <a:r>
              <a:rPr dirty="0" sz="3600" spc="25">
                <a:solidFill>
                  <a:srgbClr val="3B425E"/>
                </a:solidFill>
                <a:latin typeface="Arial Black"/>
                <a:cs typeface="Arial Black"/>
              </a:rPr>
              <a:t>b</a:t>
            </a:r>
            <a:r>
              <a:rPr dirty="0" sz="3600" spc="-80">
                <a:solidFill>
                  <a:srgbClr val="3B425E"/>
                </a:solidFill>
                <a:latin typeface="Arial Black"/>
                <a:cs typeface="Arial Black"/>
              </a:rPr>
              <a:t>u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t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i</a:t>
            </a:r>
            <a:r>
              <a:rPr dirty="0" sz="3600" spc="-114">
                <a:solidFill>
                  <a:srgbClr val="3B425E"/>
                </a:solidFill>
                <a:latin typeface="Arial Black"/>
                <a:cs typeface="Arial Black"/>
              </a:rPr>
              <a:t>o</a:t>
            </a:r>
            <a:r>
              <a:rPr dirty="0" sz="3600" spc="-75">
                <a:solidFill>
                  <a:srgbClr val="3B425E"/>
                </a:solidFill>
                <a:latin typeface="Arial Black"/>
                <a:cs typeface="Arial Black"/>
              </a:rPr>
              <a:t>n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 </a:t>
            </a:r>
            <a:r>
              <a:rPr dirty="0" sz="3600" spc="25">
                <a:solidFill>
                  <a:srgbClr val="3B425E"/>
                </a:solidFill>
                <a:latin typeface="Arial Black"/>
                <a:cs typeface="Arial Black"/>
              </a:rPr>
              <a:t>a</a:t>
            </a:r>
            <a:r>
              <a:rPr dirty="0" sz="3600" spc="-80">
                <a:solidFill>
                  <a:srgbClr val="3B425E"/>
                </a:solidFill>
                <a:latin typeface="Arial Black"/>
                <a:cs typeface="Arial Black"/>
              </a:rPr>
              <a:t>n</a:t>
            </a:r>
            <a:r>
              <a:rPr dirty="0" sz="3600" spc="30">
                <a:solidFill>
                  <a:srgbClr val="3B425E"/>
                </a:solidFill>
                <a:latin typeface="Arial Black"/>
                <a:cs typeface="Arial Black"/>
              </a:rPr>
              <a:t>d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 </a:t>
            </a:r>
            <a:r>
              <a:rPr dirty="0" sz="3600" spc="-545">
                <a:solidFill>
                  <a:srgbClr val="3B425E"/>
                </a:solidFill>
                <a:latin typeface="Arial Black"/>
                <a:cs typeface="Arial Black"/>
              </a:rPr>
              <a:t>B</a:t>
            </a:r>
            <a:r>
              <a:rPr dirty="0" sz="3600" spc="-260">
                <a:solidFill>
                  <a:srgbClr val="3B425E"/>
                </a:solidFill>
                <a:latin typeface="Arial Black"/>
                <a:cs typeface="Arial Black"/>
              </a:rPr>
              <a:t>illi</a:t>
            </a:r>
            <a:r>
              <a:rPr dirty="0" sz="3600" spc="-80">
                <a:solidFill>
                  <a:srgbClr val="3B425E"/>
                </a:solidFill>
                <a:latin typeface="Arial Black"/>
                <a:cs typeface="Arial Black"/>
              </a:rPr>
              <a:t>n</a:t>
            </a:r>
            <a:r>
              <a:rPr dirty="0" sz="3600" spc="30">
                <a:solidFill>
                  <a:srgbClr val="3B425E"/>
                </a:solidFill>
                <a:latin typeface="Arial Black"/>
                <a:cs typeface="Arial Black"/>
              </a:rPr>
              <a:t>g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 </a:t>
            </a:r>
            <a:r>
              <a:rPr dirty="0" sz="3600" spc="-440">
                <a:solidFill>
                  <a:srgbClr val="3B425E"/>
                </a:solidFill>
                <a:latin typeface="Arial Black"/>
                <a:cs typeface="Arial Black"/>
              </a:rPr>
              <a:t>S</a:t>
            </a:r>
            <a:r>
              <a:rPr dirty="0" sz="3600" spc="-114">
                <a:solidFill>
                  <a:srgbClr val="3B425E"/>
                </a:solidFill>
                <a:latin typeface="Arial Black"/>
                <a:cs typeface="Arial Black"/>
              </a:rPr>
              <a:t>y</a:t>
            </a:r>
            <a:r>
              <a:rPr dirty="0" sz="3600" spc="-290">
                <a:solidFill>
                  <a:srgbClr val="3B425E"/>
                </a:solidFill>
                <a:latin typeface="Arial Black"/>
                <a:cs typeface="Arial Black"/>
              </a:rPr>
              <a:t>s</a:t>
            </a:r>
            <a:r>
              <a:rPr dirty="0" sz="3600" spc="-270">
                <a:solidFill>
                  <a:srgbClr val="3B425E"/>
                </a:solidFill>
                <a:latin typeface="Arial Black"/>
                <a:cs typeface="Arial Black"/>
              </a:rPr>
              <a:t>t</a:t>
            </a:r>
            <a:r>
              <a:rPr dirty="0" sz="3600" spc="-195">
                <a:solidFill>
                  <a:srgbClr val="3B425E"/>
                </a:solidFill>
                <a:latin typeface="Arial Black"/>
                <a:cs typeface="Arial Black"/>
              </a:rPr>
              <a:t>e</a:t>
            </a:r>
            <a:r>
              <a:rPr dirty="0" sz="3600" spc="130">
                <a:solidFill>
                  <a:srgbClr val="3B425E"/>
                </a:solidFill>
                <a:latin typeface="Arial Black"/>
                <a:cs typeface="Arial Black"/>
              </a:rPr>
              <a:t>m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5900">
              <a:latin typeface="Arial Black"/>
              <a:cs typeface="Arial Black"/>
            </a:endParaRPr>
          </a:p>
          <a:p>
            <a:pPr algn="ctr" marL="12700" marR="5080">
              <a:lnSpc>
                <a:spcPct val="125000"/>
              </a:lnSpc>
              <a:spcBef>
                <a:spcPts val="5"/>
              </a:spcBef>
            </a:pPr>
            <a:r>
              <a:rPr dirty="0" sz="2800" spc="-24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40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5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il</a:t>
            </a:r>
            <a:r>
              <a:rPr dirty="0" sz="2800" spc="-185">
                <a:solidFill>
                  <a:srgbClr val="242D46"/>
                </a:solidFill>
                <a:latin typeface="Lucida Sans Unicode"/>
                <a:cs typeface="Lucida Sans Unicode"/>
              </a:rPr>
              <a:t>k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5">
                <a:solidFill>
                  <a:srgbClr val="242D46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40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95">
                <a:solidFill>
                  <a:srgbClr val="242D46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140">
                <a:solidFill>
                  <a:srgbClr val="242D46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2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80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360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140">
                <a:solidFill>
                  <a:srgbClr val="242D46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242D46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120">
                <a:solidFill>
                  <a:srgbClr val="242D46"/>
                </a:solidFill>
                <a:latin typeface="Lucida Sans Unicode"/>
                <a:cs typeface="Lucida Sans Unicode"/>
              </a:rPr>
              <a:t>illi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160">
                <a:solidFill>
                  <a:srgbClr val="242D46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120">
                <a:solidFill>
                  <a:srgbClr val="242D46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40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8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290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0">
                <a:solidFill>
                  <a:srgbClr val="242D46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95">
                <a:solidFill>
                  <a:srgbClr val="242D46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80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55">
                <a:solidFill>
                  <a:srgbClr val="242D46"/>
                </a:solidFill>
                <a:latin typeface="Lucida Sans Unicode"/>
                <a:cs typeface="Lucida Sans Unicode"/>
              </a:rPr>
              <a:t>j</a:t>
            </a:r>
            <a:r>
              <a:rPr dirty="0" sz="2800" spc="18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275">
                <a:solidFill>
                  <a:srgbClr val="242D46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20">
                <a:solidFill>
                  <a:srgbClr val="242D46"/>
                </a:solidFill>
                <a:latin typeface="Lucida Sans Unicode"/>
                <a:cs typeface="Lucida Sans Unicode"/>
              </a:rPr>
              <a:t>t  </a:t>
            </a:r>
            <a:r>
              <a:rPr dirty="0" sz="2800" spc="145">
                <a:solidFill>
                  <a:srgbClr val="242D46"/>
                </a:solidFill>
                <a:latin typeface="Lucida Sans Unicode"/>
                <a:cs typeface="Lucida Sans Unicode"/>
              </a:rPr>
              <a:t>created </a:t>
            </a:r>
            <a:r>
              <a:rPr dirty="0" sz="2800" spc="175">
                <a:solidFill>
                  <a:srgbClr val="242D46"/>
                </a:solidFill>
                <a:latin typeface="Lucida Sans Unicode"/>
                <a:cs typeface="Lucida Sans Unicode"/>
              </a:rPr>
              <a:t>based </a:t>
            </a:r>
            <a:r>
              <a:rPr dirty="0" sz="2800" spc="75">
                <a:solidFill>
                  <a:srgbClr val="242D46"/>
                </a:solidFill>
                <a:latin typeface="Lucida Sans Unicode"/>
                <a:cs typeface="Lucida Sans Unicode"/>
              </a:rPr>
              <a:t>on </a:t>
            </a:r>
            <a:r>
              <a:rPr dirty="0" sz="2800" spc="130">
                <a:solidFill>
                  <a:srgbClr val="242D46"/>
                </a:solidFill>
                <a:latin typeface="Lucida Sans Unicode"/>
                <a:cs typeface="Lucida Sans Unicode"/>
              </a:rPr>
              <a:t>WEB </a:t>
            </a:r>
            <a:r>
              <a:rPr dirty="0" sz="2800" spc="65">
                <a:solidFill>
                  <a:srgbClr val="242D46"/>
                </a:solidFill>
                <a:latin typeface="Lucida Sans Unicode"/>
                <a:cs typeface="Lucida Sans Unicode"/>
              </a:rPr>
              <a:t>Presentation </a:t>
            </a:r>
            <a:r>
              <a:rPr dirty="0" sz="2800" spc="7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242D46"/>
                </a:solidFill>
                <a:latin typeface="Lucida Sans Unicode"/>
                <a:cs typeface="Lucida Sans Unicode"/>
              </a:rPr>
              <a:t>Technologies.....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1071" y="802171"/>
            <a:ext cx="2557145" cy="464820"/>
          </a:xfrm>
          <a:custGeom>
            <a:avLst/>
            <a:gdLst/>
            <a:ahLst/>
            <a:cxnLst/>
            <a:rect l="l" t="t" r="r" b="b"/>
            <a:pathLst>
              <a:path w="2557144" h="464819">
                <a:moveTo>
                  <a:pt x="1195195" y="219000"/>
                </a:moveTo>
                <a:lnTo>
                  <a:pt x="1402509" y="167500"/>
                </a:lnTo>
                <a:lnTo>
                  <a:pt x="1369824" y="132218"/>
                </a:lnTo>
                <a:lnTo>
                  <a:pt x="1332250" y="102374"/>
                </a:lnTo>
                <a:lnTo>
                  <a:pt x="1290788" y="77436"/>
                </a:lnTo>
                <a:lnTo>
                  <a:pt x="1246443" y="56875"/>
                </a:lnTo>
                <a:lnTo>
                  <a:pt x="1200217" y="40159"/>
                </a:lnTo>
                <a:lnTo>
                  <a:pt x="1153112" y="26758"/>
                </a:lnTo>
                <a:lnTo>
                  <a:pt x="1103259" y="16955"/>
                </a:lnTo>
                <a:lnTo>
                  <a:pt x="1052994" y="10104"/>
                </a:lnTo>
                <a:lnTo>
                  <a:pt x="1002413" y="6077"/>
                </a:lnTo>
                <a:lnTo>
                  <a:pt x="951615" y="4743"/>
                </a:lnTo>
                <a:lnTo>
                  <a:pt x="900697" y="5973"/>
                </a:lnTo>
                <a:lnTo>
                  <a:pt x="849757" y="9636"/>
                </a:lnTo>
                <a:lnTo>
                  <a:pt x="798893" y="15603"/>
                </a:lnTo>
                <a:lnTo>
                  <a:pt x="748203" y="23743"/>
                </a:lnTo>
                <a:lnTo>
                  <a:pt x="697784" y="33928"/>
                </a:lnTo>
                <a:lnTo>
                  <a:pt x="647735" y="46027"/>
                </a:lnTo>
                <a:lnTo>
                  <a:pt x="598152" y="59910"/>
                </a:lnTo>
                <a:lnTo>
                  <a:pt x="549134" y="75447"/>
                </a:lnTo>
                <a:lnTo>
                  <a:pt x="500737" y="92447"/>
                </a:lnTo>
                <a:lnTo>
                  <a:pt x="452920" y="110734"/>
                </a:lnTo>
                <a:lnTo>
                  <a:pt x="405633" y="130203"/>
                </a:lnTo>
                <a:lnTo>
                  <a:pt x="358826" y="150749"/>
                </a:lnTo>
                <a:lnTo>
                  <a:pt x="312450" y="172268"/>
                </a:lnTo>
                <a:lnTo>
                  <a:pt x="266455" y="194653"/>
                </a:lnTo>
                <a:lnTo>
                  <a:pt x="220791" y="217801"/>
                </a:lnTo>
                <a:lnTo>
                  <a:pt x="201234" y="228060"/>
                </a:lnTo>
                <a:lnTo>
                  <a:pt x="407246" y="176883"/>
                </a:lnTo>
                <a:lnTo>
                  <a:pt x="455344" y="165467"/>
                </a:lnTo>
                <a:lnTo>
                  <a:pt x="503761" y="155440"/>
                </a:lnTo>
                <a:lnTo>
                  <a:pt x="552456" y="146808"/>
                </a:lnTo>
                <a:lnTo>
                  <a:pt x="601387" y="139578"/>
                </a:lnTo>
                <a:lnTo>
                  <a:pt x="650512" y="133754"/>
                </a:lnTo>
                <a:lnTo>
                  <a:pt x="699788" y="129341"/>
                </a:lnTo>
                <a:lnTo>
                  <a:pt x="749173" y="126346"/>
                </a:lnTo>
                <a:lnTo>
                  <a:pt x="798626" y="124772"/>
                </a:lnTo>
                <a:lnTo>
                  <a:pt x="848104" y="124627"/>
                </a:lnTo>
                <a:lnTo>
                  <a:pt x="897566" y="125915"/>
                </a:lnTo>
                <a:lnTo>
                  <a:pt x="946969" y="128641"/>
                </a:lnTo>
                <a:lnTo>
                  <a:pt x="999006" y="133687"/>
                </a:lnTo>
                <a:lnTo>
                  <a:pt x="1050452" y="142933"/>
                </a:lnTo>
                <a:lnTo>
                  <a:pt x="1099959" y="157526"/>
                </a:lnTo>
                <a:lnTo>
                  <a:pt x="1146178" y="178611"/>
                </a:lnTo>
                <a:lnTo>
                  <a:pt x="1187759" y="207334"/>
                </a:lnTo>
                <a:lnTo>
                  <a:pt x="1195195" y="219000"/>
                </a:lnTo>
                <a:close/>
              </a:path>
              <a:path w="2557144" h="464819">
                <a:moveTo>
                  <a:pt x="19" y="338941"/>
                </a:moveTo>
                <a:lnTo>
                  <a:pt x="39025" y="317617"/>
                </a:lnTo>
                <a:lnTo>
                  <a:pt x="83050" y="295273"/>
                </a:lnTo>
                <a:lnTo>
                  <a:pt x="127732" y="274276"/>
                </a:lnTo>
                <a:lnTo>
                  <a:pt x="173027" y="254631"/>
                </a:lnTo>
                <a:lnTo>
                  <a:pt x="218895" y="236345"/>
                </a:lnTo>
                <a:lnTo>
                  <a:pt x="265293" y="219421"/>
                </a:lnTo>
                <a:lnTo>
                  <a:pt x="312179" y="203866"/>
                </a:lnTo>
                <a:lnTo>
                  <a:pt x="359511" y="189685"/>
                </a:lnTo>
                <a:lnTo>
                  <a:pt x="407246" y="176883"/>
                </a:lnTo>
                <a:lnTo>
                  <a:pt x="201234" y="228060"/>
                </a:lnTo>
                <a:lnTo>
                  <a:pt x="175408" y="241607"/>
                </a:lnTo>
                <a:lnTo>
                  <a:pt x="85289" y="290770"/>
                </a:lnTo>
                <a:lnTo>
                  <a:pt x="0" y="338863"/>
                </a:lnTo>
                <a:close/>
              </a:path>
              <a:path w="2557144" h="464819">
                <a:moveTo>
                  <a:pt x="2556580" y="140938"/>
                </a:moveTo>
                <a:lnTo>
                  <a:pt x="2513881" y="118355"/>
                </a:lnTo>
                <a:lnTo>
                  <a:pt x="2470252" y="97743"/>
                </a:lnTo>
                <a:lnTo>
                  <a:pt x="2425777" y="79101"/>
                </a:lnTo>
                <a:lnTo>
                  <a:pt x="2380538" y="62430"/>
                </a:lnTo>
                <a:lnTo>
                  <a:pt x="2334621" y="47730"/>
                </a:lnTo>
                <a:lnTo>
                  <a:pt x="2288109" y="35000"/>
                </a:lnTo>
                <a:lnTo>
                  <a:pt x="2241085" y="24240"/>
                </a:lnTo>
                <a:lnTo>
                  <a:pt x="2193633" y="15451"/>
                </a:lnTo>
                <a:lnTo>
                  <a:pt x="2145837" y="8633"/>
                </a:lnTo>
                <a:lnTo>
                  <a:pt x="2097779" y="3785"/>
                </a:lnTo>
                <a:lnTo>
                  <a:pt x="2049545" y="907"/>
                </a:lnTo>
                <a:lnTo>
                  <a:pt x="2001217" y="0"/>
                </a:lnTo>
                <a:lnTo>
                  <a:pt x="1952880" y="1063"/>
                </a:lnTo>
                <a:lnTo>
                  <a:pt x="1904616" y="4096"/>
                </a:lnTo>
                <a:lnTo>
                  <a:pt x="1856510" y="9100"/>
                </a:lnTo>
                <a:lnTo>
                  <a:pt x="1808644" y="16074"/>
                </a:lnTo>
                <a:lnTo>
                  <a:pt x="1761104" y="25018"/>
                </a:lnTo>
                <a:lnTo>
                  <a:pt x="1713972" y="35933"/>
                </a:lnTo>
                <a:lnTo>
                  <a:pt x="1667332" y="48817"/>
                </a:lnTo>
                <a:lnTo>
                  <a:pt x="1621268" y="63672"/>
                </a:lnTo>
                <a:lnTo>
                  <a:pt x="1575863" y="80498"/>
                </a:lnTo>
                <a:lnTo>
                  <a:pt x="1531201" y="99293"/>
                </a:lnTo>
                <a:lnTo>
                  <a:pt x="1487366" y="120059"/>
                </a:lnTo>
                <a:lnTo>
                  <a:pt x="1444440" y="142794"/>
                </a:lnTo>
                <a:lnTo>
                  <a:pt x="1402509" y="167500"/>
                </a:lnTo>
                <a:lnTo>
                  <a:pt x="1195195" y="219000"/>
                </a:lnTo>
                <a:lnTo>
                  <a:pt x="1196561" y="221142"/>
                </a:lnTo>
                <a:lnTo>
                  <a:pt x="1197173" y="236667"/>
                </a:lnTo>
                <a:lnTo>
                  <a:pt x="1190432" y="250851"/>
                </a:lnTo>
                <a:lnTo>
                  <a:pt x="1177174" y="260637"/>
                </a:lnTo>
                <a:lnTo>
                  <a:pt x="1137550" y="272070"/>
                </a:lnTo>
                <a:lnTo>
                  <a:pt x="1093645" y="284093"/>
                </a:lnTo>
                <a:lnTo>
                  <a:pt x="1047291" y="297532"/>
                </a:lnTo>
                <a:lnTo>
                  <a:pt x="1000316" y="313209"/>
                </a:lnTo>
                <a:lnTo>
                  <a:pt x="954551" y="331951"/>
                </a:lnTo>
                <a:lnTo>
                  <a:pt x="947287" y="335798"/>
                </a:lnTo>
                <a:lnTo>
                  <a:pt x="1916142" y="95121"/>
                </a:lnTo>
                <a:lnTo>
                  <a:pt x="1967229" y="83121"/>
                </a:lnTo>
                <a:lnTo>
                  <a:pt x="2018794" y="72920"/>
                </a:lnTo>
                <a:lnTo>
                  <a:pt x="2070732" y="64531"/>
                </a:lnTo>
                <a:lnTo>
                  <a:pt x="2122939" y="57963"/>
                </a:lnTo>
                <a:lnTo>
                  <a:pt x="2175309" y="53228"/>
                </a:lnTo>
                <a:lnTo>
                  <a:pt x="2227738" y="50336"/>
                </a:lnTo>
                <a:lnTo>
                  <a:pt x="2327772" y="63808"/>
                </a:lnTo>
                <a:lnTo>
                  <a:pt x="2435406" y="95029"/>
                </a:lnTo>
                <a:lnTo>
                  <a:pt x="2521416" y="126554"/>
                </a:lnTo>
                <a:lnTo>
                  <a:pt x="2556580" y="140938"/>
                </a:lnTo>
                <a:close/>
              </a:path>
              <a:path w="2557144" h="464819">
                <a:moveTo>
                  <a:pt x="1685394" y="464244"/>
                </a:moveTo>
                <a:lnTo>
                  <a:pt x="1688546" y="460875"/>
                </a:lnTo>
                <a:lnTo>
                  <a:pt x="1689153" y="454970"/>
                </a:lnTo>
                <a:lnTo>
                  <a:pt x="1686685" y="448246"/>
                </a:lnTo>
                <a:lnTo>
                  <a:pt x="1658254" y="414580"/>
                </a:lnTo>
                <a:lnTo>
                  <a:pt x="1626404" y="368467"/>
                </a:lnTo>
                <a:lnTo>
                  <a:pt x="1598023" y="319222"/>
                </a:lnTo>
                <a:lnTo>
                  <a:pt x="1580001" y="276160"/>
                </a:lnTo>
                <a:lnTo>
                  <a:pt x="1579226" y="248597"/>
                </a:lnTo>
                <a:lnTo>
                  <a:pt x="1597065" y="226852"/>
                </a:lnTo>
                <a:lnTo>
                  <a:pt x="1645622" y="194098"/>
                </a:lnTo>
                <a:lnTo>
                  <a:pt x="1718666" y="160908"/>
                </a:lnTo>
                <a:lnTo>
                  <a:pt x="1766794" y="141815"/>
                </a:lnTo>
                <a:lnTo>
                  <a:pt x="1815820" y="124479"/>
                </a:lnTo>
                <a:lnTo>
                  <a:pt x="1865637" y="108911"/>
                </a:lnTo>
                <a:lnTo>
                  <a:pt x="1916142" y="95121"/>
                </a:lnTo>
                <a:lnTo>
                  <a:pt x="947287" y="335798"/>
                </a:lnTo>
                <a:lnTo>
                  <a:pt x="911825" y="354581"/>
                </a:lnTo>
                <a:lnTo>
                  <a:pt x="873968" y="381924"/>
                </a:lnTo>
                <a:lnTo>
                  <a:pt x="842808" y="414804"/>
                </a:lnTo>
                <a:lnTo>
                  <a:pt x="821006" y="452609"/>
                </a:lnTo>
                <a:lnTo>
                  <a:pt x="877555" y="438561"/>
                </a:lnTo>
                <a:lnTo>
                  <a:pt x="934212" y="425246"/>
                </a:lnTo>
                <a:lnTo>
                  <a:pt x="990071" y="414048"/>
                </a:lnTo>
                <a:lnTo>
                  <a:pt x="1045055" y="404912"/>
                </a:lnTo>
                <a:lnTo>
                  <a:pt x="1099089" y="397786"/>
                </a:lnTo>
                <a:lnTo>
                  <a:pt x="1152096" y="392614"/>
                </a:lnTo>
                <a:lnTo>
                  <a:pt x="1203999" y="389342"/>
                </a:lnTo>
                <a:lnTo>
                  <a:pt x="1254722" y="387918"/>
                </a:lnTo>
                <a:lnTo>
                  <a:pt x="1304188" y="388286"/>
                </a:lnTo>
                <a:lnTo>
                  <a:pt x="1352322" y="390393"/>
                </a:lnTo>
                <a:lnTo>
                  <a:pt x="1399046" y="394184"/>
                </a:lnTo>
                <a:lnTo>
                  <a:pt x="1444284" y="399607"/>
                </a:lnTo>
                <a:lnTo>
                  <a:pt x="1487960" y="406606"/>
                </a:lnTo>
                <a:lnTo>
                  <a:pt x="1529997" y="415128"/>
                </a:lnTo>
                <a:lnTo>
                  <a:pt x="1570319" y="425118"/>
                </a:lnTo>
                <a:lnTo>
                  <a:pt x="1608849" y="436524"/>
                </a:lnTo>
                <a:lnTo>
                  <a:pt x="1645512" y="449290"/>
                </a:lnTo>
                <a:lnTo>
                  <a:pt x="1680229" y="463363"/>
                </a:lnTo>
                <a:lnTo>
                  <a:pt x="1685394" y="464244"/>
                </a:lnTo>
                <a:close/>
              </a:path>
              <a:path w="2557144" h="464819">
                <a:moveTo>
                  <a:pt x="820177" y="454047"/>
                </a:moveTo>
                <a:lnTo>
                  <a:pt x="877555" y="438561"/>
                </a:lnTo>
                <a:lnTo>
                  <a:pt x="821006" y="452609"/>
                </a:lnTo>
                <a:lnTo>
                  <a:pt x="820177" y="454047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64054" y="368808"/>
            <a:ext cx="4124325" cy="2676525"/>
            <a:chOff x="14164054" y="368808"/>
            <a:chExt cx="4124325" cy="2676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64054" y="368808"/>
              <a:ext cx="4123944" cy="2676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49779" y="2096794"/>
              <a:ext cx="2830830" cy="593090"/>
            </a:xfrm>
            <a:custGeom>
              <a:avLst/>
              <a:gdLst/>
              <a:ahLst/>
              <a:cxnLst/>
              <a:rect l="l" t="t" r="r" b="b"/>
              <a:pathLst>
                <a:path w="2830830" h="593089">
                  <a:moveTo>
                    <a:pt x="148374" y="425081"/>
                  </a:moveTo>
                  <a:lnTo>
                    <a:pt x="120611" y="382079"/>
                  </a:lnTo>
                  <a:lnTo>
                    <a:pt x="65036" y="277647"/>
                  </a:lnTo>
                  <a:lnTo>
                    <a:pt x="23190" y="148653"/>
                  </a:lnTo>
                  <a:lnTo>
                    <a:pt x="36614" y="31927"/>
                  </a:lnTo>
                  <a:lnTo>
                    <a:pt x="15798" y="66789"/>
                  </a:lnTo>
                  <a:lnTo>
                    <a:pt x="4203" y="108381"/>
                  </a:lnTo>
                  <a:lnTo>
                    <a:pt x="0" y="154749"/>
                  </a:lnTo>
                  <a:lnTo>
                    <a:pt x="1397" y="203923"/>
                  </a:lnTo>
                  <a:lnTo>
                    <a:pt x="6591" y="253961"/>
                  </a:lnTo>
                  <a:lnTo>
                    <a:pt x="13792" y="302907"/>
                  </a:lnTo>
                  <a:lnTo>
                    <a:pt x="21183" y="348780"/>
                  </a:lnTo>
                  <a:lnTo>
                    <a:pt x="26974" y="389623"/>
                  </a:lnTo>
                  <a:lnTo>
                    <a:pt x="29362" y="423494"/>
                  </a:lnTo>
                  <a:lnTo>
                    <a:pt x="26543" y="448424"/>
                  </a:lnTo>
                  <a:lnTo>
                    <a:pt x="19786" y="458063"/>
                  </a:lnTo>
                  <a:lnTo>
                    <a:pt x="148374" y="425081"/>
                  </a:lnTo>
                  <a:close/>
                </a:path>
                <a:path w="2830830" h="593089">
                  <a:moveTo>
                    <a:pt x="1704225" y="580123"/>
                  </a:moveTo>
                  <a:lnTo>
                    <a:pt x="1701419" y="575208"/>
                  </a:lnTo>
                  <a:lnTo>
                    <a:pt x="1697418" y="554837"/>
                  </a:lnTo>
                  <a:lnTo>
                    <a:pt x="1696110" y="528002"/>
                  </a:lnTo>
                  <a:lnTo>
                    <a:pt x="1696707" y="495579"/>
                  </a:lnTo>
                  <a:lnTo>
                    <a:pt x="1698472" y="458495"/>
                  </a:lnTo>
                  <a:lnTo>
                    <a:pt x="1700644" y="417639"/>
                  </a:lnTo>
                  <a:lnTo>
                    <a:pt x="1702460" y="373913"/>
                  </a:lnTo>
                  <a:lnTo>
                    <a:pt x="1703158" y="328218"/>
                  </a:lnTo>
                  <a:lnTo>
                    <a:pt x="1701977" y="281457"/>
                  </a:lnTo>
                  <a:lnTo>
                    <a:pt x="1698180" y="234530"/>
                  </a:lnTo>
                  <a:lnTo>
                    <a:pt x="1690992" y="188341"/>
                  </a:lnTo>
                  <a:lnTo>
                    <a:pt x="1679651" y="143789"/>
                  </a:lnTo>
                  <a:lnTo>
                    <a:pt x="1663407" y="101777"/>
                  </a:lnTo>
                  <a:lnTo>
                    <a:pt x="1641500" y="63207"/>
                  </a:lnTo>
                  <a:lnTo>
                    <a:pt x="1613179" y="28981"/>
                  </a:lnTo>
                  <a:lnTo>
                    <a:pt x="1577670" y="0"/>
                  </a:lnTo>
                  <a:lnTo>
                    <a:pt x="1643468" y="180251"/>
                  </a:lnTo>
                  <a:lnTo>
                    <a:pt x="1622399" y="354647"/>
                  </a:lnTo>
                  <a:lnTo>
                    <a:pt x="1569427" y="486321"/>
                  </a:lnTo>
                  <a:lnTo>
                    <a:pt x="1539557" y="538391"/>
                  </a:lnTo>
                  <a:lnTo>
                    <a:pt x="1704225" y="580123"/>
                  </a:lnTo>
                  <a:close/>
                </a:path>
                <a:path w="2830830" h="593089">
                  <a:moveTo>
                    <a:pt x="1737042" y="588429"/>
                  </a:moveTo>
                  <a:lnTo>
                    <a:pt x="1704225" y="580123"/>
                  </a:lnTo>
                  <a:lnTo>
                    <a:pt x="1708848" y="588187"/>
                  </a:lnTo>
                  <a:lnTo>
                    <a:pt x="1720469" y="592899"/>
                  </a:lnTo>
                  <a:lnTo>
                    <a:pt x="1737042" y="588429"/>
                  </a:lnTo>
                  <a:close/>
                </a:path>
                <a:path w="2830830" h="593089">
                  <a:moveTo>
                    <a:pt x="2830538" y="471335"/>
                  </a:moveTo>
                  <a:lnTo>
                    <a:pt x="2802788" y="428332"/>
                  </a:lnTo>
                  <a:lnTo>
                    <a:pt x="2747213" y="323900"/>
                  </a:lnTo>
                  <a:lnTo>
                    <a:pt x="2705354" y="194906"/>
                  </a:lnTo>
                  <a:lnTo>
                    <a:pt x="2718790" y="78181"/>
                  </a:lnTo>
                  <a:lnTo>
                    <a:pt x="2697975" y="113042"/>
                  </a:lnTo>
                  <a:lnTo>
                    <a:pt x="2686367" y="154635"/>
                  </a:lnTo>
                  <a:lnTo>
                    <a:pt x="2682163" y="201002"/>
                  </a:lnTo>
                  <a:lnTo>
                    <a:pt x="2683560" y="250177"/>
                  </a:lnTo>
                  <a:lnTo>
                    <a:pt x="2688767" y="300215"/>
                  </a:lnTo>
                  <a:lnTo>
                    <a:pt x="2695956" y="349161"/>
                  </a:lnTo>
                  <a:lnTo>
                    <a:pt x="2703360" y="395033"/>
                  </a:lnTo>
                  <a:lnTo>
                    <a:pt x="2709151" y="435876"/>
                  </a:lnTo>
                  <a:lnTo>
                    <a:pt x="2711526" y="469747"/>
                  </a:lnTo>
                  <a:lnTo>
                    <a:pt x="2708706" y="494677"/>
                  </a:lnTo>
                  <a:lnTo>
                    <a:pt x="2701963" y="504317"/>
                  </a:lnTo>
                  <a:lnTo>
                    <a:pt x="2830538" y="471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46194" y="1367227"/>
              <a:ext cx="141803" cy="1397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6519" y="1329431"/>
              <a:ext cx="2257425" cy="592455"/>
            </a:xfrm>
            <a:custGeom>
              <a:avLst/>
              <a:gdLst/>
              <a:ahLst/>
              <a:cxnLst/>
              <a:rect l="l" t="t" r="r" b="b"/>
              <a:pathLst>
                <a:path w="2257425" h="592455">
                  <a:moveTo>
                    <a:pt x="822758" y="592315"/>
                  </a:moveTo>
                  <a:lnTo>
                    <a:pt x="819309" y="590049"/>
                  </a:lnTo>
                  <a:lnTo>
                    <a:pt x="817516" y="585008"/>
                  </a:lnTo>
                  <a:lnTo>
                    <a:pt x="818206" y="578580"/>
                  </a:lnTo>
                  <a:lnTo>
                    <a:pt x="840096" y="531779"/>
                  </a:lnTo>
                  <a:lnTo>
                    <a:pt x="860882" y="470549"/>
                  </a:lnTo>
                  <a:lnTo>
                    <a:pt x="872839" y="413759"/>
                  </a:lnTo>
                  <a:lnTo>
                    <a:pt x="868240" y="380277"/>
                  </a:lnTo>
                  <a:lnTo>
                    <a:pt x="848143" y="365108"/>
                  </a:lnTo>
                  <a:lnTo>
                    <a:pt x="799121" y="346980"/>
                  </a:lnTo>
                  <a:lnTo>
                    <a:pt x="724280" y="333096"/>
                  </a:lnTo>
                  <a:lnTo>
                    <a:pt x="673919" y="326504"/>
                  </a:lnTo>
                  <a:lnTo>
                    <a:pt x="623099" y="322008"/>
                  </a:lnTo>
                  <a:lnTo>
                    <a:pt x="571943" y="319590"/>
                  </a:lnTo>
                  <a:lnTo>
                    <a:pt x="520576" y="319232"/>
                  </a:lnTo>
                  <a:lnTo>
                    <a:pt x="469120" y="320916"/>
                  </a:lnTo>
                  <a:lnTo>
                    <a:pt x="417700" y="324625"/>
                  </a:lnTo>
                  <a:lnTo>
                    <a:pt x="366438" y="330340"/>
                  </a:lnTo>
                  <a:lnTo>
                    <a:pt x="315459" y="338044"/>
                  </a:lnTo>
                  <a:lnTo>
                    <a:pt x="264886" y="347720"/>
                  </a:lnTo>
                  <a:lnTo>
                    <a:pt x="181281" y="381294"/>
                  </a:lnTo>
                  <a:lnTo>
                    <a:pt x="94917" y="432072"/>
                  </a:lnTo>
                  <a:lnTo>
                    <a:pt x="27316" y="478411"/>
                  </a:lnTo>
                  <a:lnTo>
                    <a:pt x="0" y="498667"/>
                  </a:lnTo>
                  <a:lnTo>
                    <a:pt x="36541" y="465741"/>
                  </a:lnTo>
                  <a:lnTo>
                    <a:pt x="74654" y="434786"/>
                  </a:lnTo>
                  <a:lnTo>
                    <a:pt x="114233" y="405830"/>
                  </a:lnTo>
                  <a:lnTo>
                    <a:pt x="155172" y="378898"/>
                  </a:lnTo>
                  <a:lnTo>
                    <a:pt x="197366" y="354018"/>
                  </a:lnTo>
                  <a:lnTo>
                    <a:pt x="240706" y="331215"/>
                  </a:lnTo>
                  <a:lnTo>
                    <a:pt x="285088" y="310518"/>
                  </a:lnTo>
                  <a:lnTo>
                    <a:pt x="330406" y="291951"/>
                  </a:lnTo>
                  <a:lnTo>
                    <a:pt x="376553" y="275543"/>
                  </a:lnTo>
                  <a:lnTo>
                    <a:pt x="423423" y="261320"/>
                  </a:lnTo>
                  <a:lnTo>
                    <a:pt x="470910" y="249308"/>
                  </a:lnTo>
                  <a:lnTo>
                    <a:pt x="518907" y="239534"/>
                  </a:lnTo>
                  <a:lnTo>
                    <a:pt x="567309" y="232025"/>
                  </a:lnTo>
                  <a:lnTo>
                    <a:pt x="616010" y="226808"/>
                  </a:lnTo>
                  <a:lnTo>
                    <a:pt x="664903" y="223909"/>
                  </a:lnTo>
                  <a:lnTo>
                    <a:pt x="713883" y="223355"/>
                  </a:lnTo>
                  <a:lnTo>
                    <a:pt x="762842" y="225172"/>
                  </a:lnTo>
                  <a:lnTo>
                    <a:pt x="811676" y="229388"/>
                  </a:lnTo>
                  <a:lnTo>
                    <a:pt x="860277" y="236028"/>
                  </a:lnTo>
                  <a:lnTo>
                    <a:pt x="908540" y="245120"/>
                  </a:lnTo>
                  <a:lnTo>
                    <a:pt x="956359" y="256691"/>
                  </a:lnTo>
                  <a:lnTo>
                    <a:pt x="1003626" y="270766"/>
                  </a:lnTo>
                  <a:lnTo>
                    <a:pt x="1029126" y="225589"/>
                  </a:lnTo>
                  <a:lnTo>
                    <a:pt x="1062113" y="185668"/>
                  </a:lnTo>
                  <a:lnTo>
                    <a:pt x="1100893" y="150577"/>
                  </a:lnTo>
                  <a:lnTo>
                    <a:pt x="1143769" y="119890"/>
                  </a:lnTo>
                  <a:lnTo>
                    <a:pt x="1189047" y="93181"/>
                  </a:lnTo>
                  <a:lnTo>
                    <a:pt x="1233827" y="72101"/>
                  </a:lnTo>
                  <a:lnTo>
                    <a:pt x="1279775" y="53982"/>
                  </a:lnTo>
                  <a:lnTo>
                    <a:pt x="1326745" y="38705"/>
                  </a:lnTo>
                  <a:lnTo>
                    <a:pt x="1374590" y="26150"/>
                  </a:lnTo>
                  <a:lnTo>
                    <a:pt x="1423164" y="16197"/>
                  </a:lnTo>
                  <a:lnTo>
                    <a:pt x="1472323" y="8725"/>
                  </a:lnTo>
                  <a:lnTo>
                    <a:pt x="1521919" y="3615"/>
                  </a:lnTo>
                  <a:lnTo>
                    <a:pt x="1571808" y="747"/>
                  </a:lnTo>
                  <a:lnTo>
                    <a:pt x="1621842" y="0"/>
                  </a:lnTo>
                  <a:lnTo>
                    <a:pt x="1671876" y="1254"/>
                  </a:lnTo>
                  <a:lnTo>
                    <a:pt x="1721764" y="4389"/>
                  </a:lnTo>
                  <a:lnTo>
                    <a:pt x="1771389" y="9210"/>
                  </a:lnTo>
                  <a:lnTo>
                    <a:pt x="1820749" y="15512"/>
                  </a:lnTo>
                  <a:lnTo>
                    <a:pt x="1869870" y="23162"/>
                  </a:lnTo>
                  <a:lnTo>
                    <a:pt x="1918779" y="32025"/>
                  </a:lnTo>
                  <a:lnTo>
                    <a:pt x="1967502" y="41970"/>
                  </a:lnTo>
                  <a:lnTo>
                    <a:pt x="2016065" y="52861"/>
                  </a:lnTo>
                  <a:lnTo>
                    <a:pt x="2064496" y="64567"/>
                  </a:lnTo>
                  <a:lnTo>
                    <a:pt x="2161066" y="89886"/>
                  </a:lnTo>
                  <a:lnTo>
                    <a:pt x="2257424" y="116859"/>
                  </a:lnTo>
                  <a:lnTo>
                    <a:pt x="2210124" y="104362"/>
                  </a:lnTo>
                  <a:lnTo>
                    <a:pt x="2162439" y="93502"/>
                  </a:lnTo>
                  <a:lnTo>
                    <a:pt x="2114421" y="84275"/>
                  </a:lnTo>
                  <a:lnTo>
                    <a:pt x="2066121" y="76673"/>
                  </a:lnTo>
                  <a:lnTo>
                    <a:pt x="2017591" y="70692"/>
                  </a:lnTo>
                  <a:lnTo>
                    <a:pt x="1968883" y="66325"/>
                  </a:lnTo>
                  <a:lnTo>
                    <a:pt x="1920047" y="63565"/>
                  </a:lnTo>
                  <a:lnTo>
                    <a:pt x="1871136" y="62407"/>
                  </a:lnTo>
                  <a:lnTo>
                    <a:pt x="1822200" y="62844"/>
                  </a:lnTo>
                  <a:lnTo>
                    <a:pt x="1773292" y="64871"/>
                  </a:lnTo>
                  <a:lnTo>
                    <a:pt x="1724463" y="68481"/>
                  </a:lnTo>
                  <a:lnTo>
                    <a:pt x="1675763" y="73669"/>
                  </a:lnTo>
                  <a:lnTo>
                    <a:pt x="1627246" y="80428"/>
                  </a:lnTo>
                  <a:lnTo>
                    <a:pt x="1578961" y="88752"/>
                  </a:lnTo>
                  <a:lnTo>
                    <a:pt x="1530961" y="98635"/>
                  </a:lnTo>
                  <a:lnTo>
                    <a:pt x="1483297" y="110071"/>
                  </a:lnTo>
                  <a:lnTo>
                    <a:pt x="1436021" y="123054"/>
                  </a:lnTo>
                  <a:lnTo>
                    <a:pt x="1389184" y="137578"/>
                  </a:lnTo>
                  <a:lnTo>
                    <a:pt x="1345272" y="153324"/>
                  </a:lnTo>
                  <a:lnTo>
                    <a:pt x="1302772" y="172621"/>
                  </a:lnTo>
                  <a:lnTo>
                    <a:pt x="1263098" y="196181"/>
                  </a:lnTo>
                  <a:lnTo>
                    <a:pt x="1227662" y="224713"/>
                  </a:lnTo>
                  <a:lnTo>
                    <a:pt x="1197877" y="258927"/>
                  </a:lnTo>
                  <a:lnTo>
                    <a:pt x="1193232" y="272940"/>
                  </a:lnTo>
                  <a:lnTo>
                    <a:pt x="1196037" y="286675"/>
                  </a:lnTo>
                  <a:lnTo>
                    <a:pt x="1204913" y="297635"/>
                  </a:lnTo>
                  <a:lnTo>
                    <a:pt x="1218479" y="303323"/>
                  </a:lnTo>
                  <a:lnTo>
                    <a:pt x="1306315" y="306006"/>
                  </a:lnTo>
                  <a:lnTo>
                    <a:pt x="1355165" y="308422"/>
                  </a:lnTo>
                  <a:lnTo>
                    <a:pt x="1404636" y="313683"/>
                  </a:lnTo>
                  <a:lnTo>
                    <a:pt x="1452727" y="323383"/>
                  </a:lnTo>
                  <a:lnTo>
                    <a:pt x="1497438" y="339118"/>
                  </a:lnTo>
                  <a:lnTo>
                    <a:pt x="1536769" y="362484"/>
                  </a:lnTo>
                  <a:lnTo>
                    <a:pt x="1568718" y="395076"/>
                  </a:lnTo>
                  <a:lnTo>
                    <a:pt x="1509235" y="393985"/>
                  </a:lnTo>
                  <a:lnTo>
                    <a:pt x="1451140" y="395093"/>
                  </a:lnTo>
                  <a:lnTo>
                    <a:pt x="1394511" y="398308"/>
                  </a:lnTo>
                  <a:lnTo>
                    <a:pt x="1339426" y="403539"/>
                  </a:lnTo>
                  <a:lnTo>
                    <a:pt x="1285961" y="410694"/>
                  </a:lnTo>
                  <a:lnTo>
                    <a:pt x="1234195" y="419684"/>
                  </a:lnTo>
                  <a:lnTo>
                    <a:pt x="1184206" y="430417"/>
                  </a:lnTo>
                  <a:lnTo>
                    <a:pt x="1136070" y="442801"/>
                  </a:lnTo>
                  <a:lnTo>
                    <a:pt x="1089866" y="456747"/>
                  </a:lnTo>
                  <a:lnTo>
                    <a:pt x="1045670" y="472162"/>
                  </a:lnTo>
                  <a:lnTo>
                    <a:pt x="1003562" y="488956"/>
                  </a:lnTo>
                  <a:lnTo>
                    <a:pt x="963618" y="507037"/>
                  </a:lnTo>
                  <a:lnTo>
                    <a:pt x="925915" y="526315"/>
                  </a:lnTo>
                  <a:lnTo>
                    <a:pt x="890532" y="546699"/>
                  </a:lnTo>
                  <a:lnTo>
                    <a:pt x="857546" y="568097"/>
                  </a:lnTo>
                  <a:lnTo>
                    <a:pt x="827035" y="590419"/>
                  </a:lnTo>
                  <a:lnTo>
                    <a:pt x="822758" y="592315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0" y="851814"/>
            <a:ext cx="12948285" cy="1876425"/>
          </a:xfrm>
          <a:custGeom>
            <a:avLst/>
            <a:gdLst/>
            <a:ahLst/>
            <a:cxnLst/>
            <a:rect l="l" t="t" r="r" b="b"/>
            <a:pathLst>
              <a:path w="12948285" h="1876425">
                <a:moveTo>
                  <a:pt x="12010059" y="1876424"/>
                </a:moveTo>
                <a:lnTo>
                  <a:pt x="0" y="1876424"/>
                </a:lnTo>
                <a:lnTo>
                  <a:pt x="0" y="0"/>
                </a:lnTo>
                <a:lnTo>
                  <a:pt x="12010059" y="0"/>
                </a:lnTo>
                <a:lnTo>
                  <a:pt x="12948230" y="938212"/>
                </a:lnTo>
                <a:lnTo>
                  <a:pt x="12010059" y="1876424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82355" y="1146760"/>
            <a:ext cx="7249795" cy="12858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1145"/>
              <a:t>M</a:t>
            </a:r>
            <a:r>
              <a:rPr dirty="0" sz="8250" spc="50"/>
              <a:t>ee</a:t>
            </a:r>
            <a:r>
              <a:rPr dirty="0" sz="8250" spc="535"/>
              <a:t>t</a:t>
            </a:r>
            <a:r>
              <a:rPr dirty="0" sz="8250" spc="-805"/>
              <a:t> </a:t>
            </a:r>
            <a:r>
              <a:rPr dirty="0" sz="8250" spc="530"/>
              <a:t>t</a:t>
            </a:r>
            <a:r>
              <a:rPr dirty="0" sz="8250" spc="420"/>
              <a:t>h</a:t>
            </a:r>
            <a:r>
              <a:rPr dirty="0" sz="8250" spc="55"/>
              <a:t>e</a:t>
            </a:r>
            <a:r>
              <a:rPr dirty="0" sz="8250" spc="-805"/>
              <a:t> </a:t>
            </a:r>
            <a:r>
              <a:rPr dirty="0" sz="8250" spc="-330"/>
              <a:t>T</a:t>
            </a:r>
            <a:r>
              <a:rPr dirty="0" sz="8250" spc="50"/>
              <a:t>e</a:t>
            </a:r>
            <a:r>
              <a:rPr dirty="0" sz="8250" spc="315"/>
              <a:t>a</a:t>
            </a:r>
            <a:r>
              <a:rPr dirty="0" sz="8250" spc="525"/>
              <a:t>m</a:t>
            </a:r>
            <a:endParaRPr sz="825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5010" y="3366527"/>
            <a:ext cx="3396494" cy="33964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17496" y="3366527"/>
            <a:ext cx="3396494" cy="33964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45752" y="3366527"/>
            <a:ext cx="3396494" cy="339648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-2157" y="1876748"/>
            <a:ext cx="18290540" cy="8410575"/>
            <a:chOff x="-2157" y="1876748"/>
            <a:chExt cx="18290540" cy="8410575"/>
          </a:xfrm>
        </p:grpSpPr>
        <p:sp>
          <p:nvSpPr>
            <p:cNvPr id="13" name="object 13"/>
            <p:cNvSpPr/>
            <p:nvPr/>
          </p:nvSpPr>
          <p:spPr>
            <a:xfrm>
              <a:off x="-2157" y="2227253"/>
              <a:ext cx="1117600" cy="926465"/>
            </a:xfrm>
            <a:custGeom>
              <a:avLst/>
              <a:gdLst/>
              <a:ahLst/>
              <a:cxnLst/>
              <a:rect l="l" t="t" r="r" b="b"/>
              <a:pathLst>
                <a:path w="1117600" h="926464">
                  <a:moveTo>
                    <a:pt x="757099" y="926235"/>
                  </a:moveTo>
                  <a:lnTo>
                    <a:pt x="394613" y="858530"/>
                  </a:lnTo>
                  <a:lnTo>
                    <a:pt x="325818" y="847711"/>
                  </a:lnTo>
                  <a:lnTo>
                    <a:pt x="296833" y="820141"/>
                  </a:lnTo>
                  <a:lnTo>
                    <a:pt x="286269" y="807620"/>
                  </a:lnTo>
                  <a:lnTo>
                    <a:pt x="277681" y="804092"/>
                  </a:lnTo>
                  <a:lnTo>
                    <a:pt x="270991" y="813161"/>
                  </a:lnTo>
                  <a:lnTo>
                    <a:pt x="258479" y="822158"/>
                  </a:lnTo>
                  <a:lnTo>
                    <a:pt x="237423" y="818134"/>
                  </a:lnTo>
                  <a:lnTo>
                    <a:pt x="208831" y="804785"/>
                  </a:lnTo>
                  <a:lnTo>
                    <a:pt x="214767" y="705670"/>
                  </a:lnTo>
                  <a:lnTo>
                    <a:pt x="187528" y="810718"/>
                  </a:lnTo>
                  <a:lnTo>
                    <a:pt x="70890" y="769536"/>
                  </a:lnTo>
                  <a:lnTo>
                    <a:pt x="110002" y="592246"/>
                  </a:lnTo>
                  <a:lnTo>
                    <a:pt x="54128" y="758019"/>
                  </a:lnTo>
                  <a:lnTo>
                    <a:pt x="0" y="678099"/>
                  </a:lnTo>
                  <a:lnTo>
                    <a:pt x="34572" y="463968"/>
                  </a:lnTo>
                  <a:lnTo>
                    <a:pt x="128336" y="269861"/>
                  </a:lnTo>
                  <a:lnTo>
                    <a:pt x="225506" y="129019"/>
                  </a:lnTo>
                  <a:lnTo>
                    <a:pt x="270292" y="74685"/>
                  </a:lnTo>
                  <a:lnTo>
                    <a:pt x="289150" y="0"/>
                  </a:lnTo>
                  <a:lnTo>
                    <a:pt x="1048345" y="38738"/>
                  </a:lnTo>
                  <a:lnTo>
                    <a:pt x="1117490" y="191598"/>
                  </a:lnTo>
                  <a:lnTo>
                    <a:pt x="1047297" y="587709"/>
                  </a:lnTo>
                  <a:lnTo>
                    <a:pt x="1052186" y="861671"/>
                  </a:lnTo>
                  <a:lnTo>
                    <a:pt x="997709" y="790476"/>
                  </a:lnTo>
                  <a:lnTo>
                    <a:pt x="986185" y="864463"/>
                  </a:lnTo>
                  <a:lnTo>
                    <a:pt x="947771" y="882611"/>
                  </a:lnTo>
                  <a:lnTo>
                    <a:pt x="888753" y="887846"/>
                  </a:lnTo>
                  <a:lnTo>
                    <a:pt x="757099" y="926235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8905716"/>
              <a:ext cx="9197340" cy="1381760"/>
            </a:xfrm>
            <a:custGeom>
              <a:avLst/>
              <a:gdLst/>
              <a:ahLst/>
              <a:cxnLst/>
              <a:rect l="l" t="t" r="r" b="b"/>
              <a:pathLst>
                <a:path w="9197340" h="1381759">
                  <a:moveTo>
                    <a:pt x="9197124" y="1381282"/>
                  </a:moveTo>
                  <a:lnTo>
                    <a:pt x="0" y="1381282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381282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9540273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088863" y="8905716"/>
              <a:ext cx="9199245" cy="1381760"/>
            </a:xfrm>
            <a:custGeom>
              <a:avLst/>
              <a:gdLst/>
              <a:ahLst/>
              <a:cxnLst/>
              <a:rect l="l" t="t" r="r" b="b"/>
              <a:pathLst>
                <a:path w="9199244" h="1381759">
                  <a:moveTo>
                    <a:pt x="9199137" y="1381282"/>
                  </a:moveTo>
                  <a:lnTo>
                    <a:pt x="0" y="1381282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381282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088863" y="9540273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0919" y="8736731"/>
              <a:ext cx="1066800" cy="1038225"/>
            </a:xfrm>
            <a:custGeom>
              <a:avLst/>
              <a:gdLst/>
              <a:ahLst/>
              <a:cxnLst/>
              <a:rect l="l" t="t" r="r" b="b"/>
              <a:pathLst>
                <a:path w="1066800" h="1038225">
                  <a:moveTo>
                    <a:pt x="913570" y="1037704"/>
                  </a:moveTo>
                  <a:lnTo>
                    <a:pt x="842015" y="1037704"/>
                  </a:lnTo>
                  <a:lnTo>
                    <a:pt x="832331" y="1036914"/>
                  </a:lnTo>
                  <a:lnTo>
                    <a:pt x="791939" y="1031049"/>
                  </a:lnTo>
                  <a:lnTo>
                    <a:pt x="748058" y="1022701"/>
                  </a:lnTo>
                  <a:lnTo>
                    <a:pt x="700846" y="1012254"/>
                  </a:lnTo>
                  <a:lnTo>
                    <a:pt x="650457" y="1000092"/>
                  </a:lnTo>
                  <a:lnTo>
                    <a:pt x="420276" y="941981"/>
                  </a:lnTo>
                  <a:lnTo>
                    <a:pt x="356355" y="927008"/>
                  </a:lnTo>
                  <a:lnTo>
                    <a:pt x="290198" y="912625"/>
                  </a:lnTo>
                  <a:lnTo>
                    <a:pt x="223815" y="900834"/>
                  </a:lnTo>
                  <a:lnTo>
                    <a:pt x="170108" y="894617"/>
                  </a:lnTo>
                  <a:lnTo>
                    <a:pt x="127518" y="892021"/>
                  </a:lnTo>
                  <a:lnTo>
                    <a:pt x="94487" y="891090"/>
                  </a:lnTo>
                  <a:lnTo>
                    <a:pt x="69456" y="889872"/>
                  </a:lnTo>
                  <a:lnTo>
                    <a:pt x="26779" y="864949"/>
                  </a:lnTo>
                  <a:lnTo>
                    <a:pt x="9757" y="811072"/>
                  </a:lnTo>
                  <a:lnTo>
                    <a:pt x="0" y="767093"/>
                  </a:lnTo>
                  <a:lnTo>
                    <a:pt x="363" y="738527"/>
                  </a:lnTo>
                  <a:lnTo>
                    <a:pt x="10305" y="703606"/>
                  </a:lnTo>
                  <a:lnTo>
                    <a:pt x="26490" y="663112"/>
                  </a:lnTo>
                  <a:lnTo>
                    <a:pt x="45583" y="617825"/>
                  </a:lnTo>
                  <a:lnTo>
                    <a:pt x="64248" y="568527"/>
                  </a:lnTo>
                  <a:lnTo>
                    <a:pt x="79150" y="515999"/>
                  </a:lnTo>
                  <a:lnTo>
                    <a:pt x="86954" y="461024"/>
                  </a:lnTo>
                  <a:lnTo>
                    <a:pt x="83397" y="311882"/>
                  </a:lnTo>
                  <a:lnTo>
                    <a:pt x="63993" y="177726"/>
                  </a:lnTo>
                  <a:lnTo>
                    <a:pt x="42364" y="80868"/>
                  </a:lnTo>
                  <a:lnTo>
                    <a:pt x="32127" y="43624"/>
                  </a:lnTo>
                  <a:lnTo>
                    <a:pt x="85508" y="25673"/>
                  </a:lnTo>
                  <a:lnTo>
                    <a:pt x="204596" y="0"/>
                  </a:lnTo>
                  <a:lnTo>
                    <a:pt x="327809" y="8877"/>
                  </a:lnTo>
                  <a:lnTo>
                    <a:pt x="393566" y="94577"/>
                  </a:lnTo>
                  <a:lnTo>
                    <a:pt x="402562" y="146610"/>
                  </a:lnTo>
                  <a:lnTo>
                    <a:pt x="416661" y="197488"/>
                  </a:lnTo>
                  <a:lnTo>
                    <a:pt x="435386" y="247141"/>
                  </a:lnTo>
                  <a:lnTo>
                    <a:pt x="458259" y="295499"/>
                  </a:lnTo>
                  <a:lnTo>
                    <a:pt x="484802" y="342494"/>
                  </a:lnTo>
                  <a:lnTo>
                    <a:pt x="514539" y="388056"/>
                  </a:lnTo>
                  <a:lnTo>
                    <a:pt x="546992" y="432116"/>
                  </a:lnTo>
                  <a:lnTo>
                    <a:pt x="581683" y="474603"/>
                  </a:lnTo>
                  <a:lnTo>
                    <a:pt x="618136" y="515449"/>
                  </a:lnTo>
                  <a:lnTo>
                    <a:pt x="655872" y="554585"/>
                  </a:lnTo>
                  <a:lnTo>
                    <a:pt x="694415" y="591941"/>
                  </a:lnTo>
                  <a:lnTo>
                    <a:pt x="733287" y="627447"/>
                  </a:lnTo>
                  <a:lnTo>
                    <a:pt x="772010" y="661034"/>
                  </a:lnTo>
                  <a:lnTo>
                    <a:pt x="810107" y="692632"/>
                  </a:lnTo>
                  <a:lnTo>
                    <a:pt x="847102" y="722173"/>
                  </a:lnTo>
                  <a:lnTo>
                    <a:pt x="882516" y="749587"/>
                  </a:lnTo>
                  <a:lnTo>
                    <a:pt x="915872" y="774804"/>
                  </a:lnTo>
                  <a:lnTo>
                    <a:pt x="998819" y="836581"/>
                  </a:lnTo>
                  <a:lnTo>
                    <a:pt x="1019169" y="852318"/>
                  </a:lnTo>
                  <a:lnTo>
                    <a:pt x="1035075" y="865510"/>
                  </a:lnTo>
                  <a:lnTo>
                    <a:pt x="1060926" y="897857"/>
                  </a:lnTo>
                  <a:lnTo>
                    <a:pt x="1066537" y="928891"/>
                  </a:lnTo>
                  <a:lnTo>
                    <a:pt x="1055958" y="957758"/>
                  </a:lnTo>
                  <a:lnTo>
                    <a:pt x="1033241" y="983602"/>
                  </a:lnTo>
                  <a:lnTo>
                    <a:pt x="1002438" y="1005569"/>
                  </a:lnTo>
                  <a:lnTo>
                    <a:pt x="967600" y="1022804"/>
                  </a:lnTo>
                  <a:lnTo>
                    <a:pt x="932778" y="1034452"/>
                  </a:lnTo>
                  <a:lnTo>
                    <a:pt x="913570" y="1037704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5254447"/>
              <a:ext cx="1577340" cy="3689350"/>
            </a:xfrm>
            <a:custGeom>
              <a:avLst/>
              <a:gdLst/>
              <a:ahLst/>
              <a:cxnLst/>
              <a:rect l="l" t="t" r="r" b="b"/>
              <a:pathLst>
                <a:path w="1577340" h="3689350">
                  <a:moveTo>
                    <a:pt x="0" y="2142087"/>
                  </a:moveTo>
                  <a:lnTo>
                    <a:pt x="0" y="107986"/>
                  </a:lnTo>
                  <a:lnTo>
                    <a:pt x="1280860" y="0"/>
                  </a:lnTo>
                  <a:lnTo>
                    <a:pt x="1405055" y="931819"/>
                  </a:lnTo>
                  <a:lnTo>
                    <a:pt x="674272" y="931819"/>
                  </a:lnTo>
                  <a:lnTo>
                    <a:pt x="590024" y="1097560"/>
                  </a:lnTo>
                  <a:lnTo>
                    <a:pt x="391582" y="1477475"/>
                  </a:lnTo>
                  <a:lnTo>
                    <a:pt x="160401" y="1895605"/>
                  </a:lnTo>
                  <a:lnTo>
                    <a:pt x="0" y="2142087"/>
                  </a:lnTo>
                  <a:close/>
                </a:path>
                <a:path w="1577340" h="3689350">
                  <a:moveTo>
                    <a:pt x="1379557" y="3689195"/>
                  </a:moveTo>
                  <a:lnTo>
                    <a:pt x="1221259" y="3688775"/>
                  </a:lnTo>
                  <a:lnTo>
                    <a:pt x="1102411" y="3649453"/>
                  </a:lnTo>
                  <a:lnTo>
                    <a:pt x="1047491" y="3410402"/>
                  </a:lnTo>
                  <a:lnTo>
                    <a:pt x="1010087" y="2953904"/>
                  </a:lnTo>
                  <a:lnTo>
                    <a:pt x="988725" y="2510755"/>
                  </a:lnTo>
                  <a:lnTo>
                    <a:pt x="981931" y="2311751"/>
                  </a:lnTo>
                  <a:lnTo>
                    <a:pt x="674272" y="931819"/>
                  </a:lnTo>
                  <a:lnTo>
                    <a:pt x="1405055" y="931819"/>
                  </a:lnTo>
                  <a:lnTo>
                    <a:pt x="1556042" y="2064661"/>
                  </a:lnTo>
                  <a:lnTo>
                    <a:pt x="1577344" y="3662715"/>
                  </a:lnTo>
                  <a:lnTo>
                    <a:pt x="1518016" y="3673059"/>
                  </a:lnTo>
                  <a:lnTo>
                    <a:pt x="1379557" y="3689195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76748"/>
              <a:ext cx="2195107" cy="78622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108400" y="6432093"/>
              <a:ext cx="984885" cy="3338195"/>
            </a:xfrm>
            <a:custGeom>
              <a:avLst/>
              <a:gdLst/>
              <a:ahLst/>
              <a:cxnLst/>
              <a:rect l="l" t="t" r="r" b="b"/>
              <a:pathLst>
                <a:path w="984884" h="3338195">
                  <a:moveTo>
                    <a:pt x="861525" y="3337758"/>
                  </a:moveTo>
                  <a:lnTo>
                    <a:pt x="720183" y="3315227"/>
                  </a:lnTo>
                  <a:lnTo>
                    <a:pt x="650369" y="875276"/>
                  </a:lnTo>
                  <a:lnTo>
                    <a:pt x="0" y="241472"/>
                  </a:lnTo>
                  <a:lnTo>
                    <a:pt x="218994" y="132736"/>
                  </a:lnTo>
                  <a:lnTo>
                    <a:pt x="640571" y="532905"/>
                  </a:lnTo>
                  <a:lnTo>
                    <a:pt x="626118" y="21796"/>
                  </a:lnTo>
                  <a:lnTo>
                    <a:pt x="973472" y="0"/>
                  </a:lnTo>
                  <a:lnTo>
                    <a:pt x="984740" y="3283145"/>
                  </a:lnTo>
                  <a:lnTo>
                    <a:pt x="861525" y="3337758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873099" y="4868321"/>
              <a:ext cx="2414905" cy="3155315"/>
            </a:xfrm>
            <a:custGeom>
              <a:avLst/>
              <a:gdLst/>
              <a:ahLst/>
              <a:cxnLst/>
              <a:rect l="l" t="t" r="r" b="b"/>
              <a:pathLst>
                <a:path w="2414905" h="3155315">
                  <a:moveTo>
                    <a:pt x="409131" y="3155189"/>
                  </a:moveTo>
                  <a:lnTo>
                    <a:pt x="338208" y="3149887"/>
                  </a:lnTo>
                  <a:lnTo>
                    <a:pt x="270005" y="3132242"/>
                  </a:lnTo>
                  <a:lnTo>
                    <a:pt x="206083" y="3103834"/>
                  </a:lnTo>
                  <a:lnTo>
                    <a:pt x="148007" y="3066243"/>
                  </a:lnTo>
                  <a:lnTo>
                    <a:pt x="97338" y="3021052"/>
                  </a:lnTo>
                  <a:lnTo>
                    <a:pt x="55640" y="2969838"/>
                  </a:lnTo>
                  <a:lnTo>
                    <a:pt x="24475" y="2914184"/>
                  </a:lnTo>
                  <a:lnTo>
                    <a:pt x="5408" y="2855670"/>
                  </a:lnTo>
                  <a:lnTo>
                    <a:pt x="0" y="2795875"/>
                  </a:lnTo>
                  <a:lnTo>
                    <a:pt x="2906" y="2765992"/>
                  </a:lnTo>
                  <a:lnTo>
                    <a:pt x="18504" y="2691679"/>
                  </a:lnTo>
                  <a:lnTo>
                    <a:pt x="29816" y="2647188"/>
                  </a:lnTo>
                  <a:lnTo>
                    <a:pt x="43148" y="2598614"/>
                  </a:lnTo>
                  <a:lnTo>
                    <a:pt x="58256" y="2546561"/>
                  </a:lnTo>
                  <a:lnTo>
                    <a:pt x="74899" y="2491635"/>
                  </a:lnTo>
                  <a:lnTo>
                    <a:pt x="92834" y="2434441"/>
                  </a:lnTo>
                  <a:lnTo>
                    <a:pt x="111819" y="2375583"/>
                  </a:lnTo>
                  <a:lnTo>
                    <a:pt x="131611" y="2315666"/>
                  </a:lnTo>
                  <a:lnTo>
                    <a:pt x="151969" y="2255294"/>
                  </a:lnTo>
                  <a:lnTo>
                    <a:pt x="172649" y="2195074"/>
                  </a:lnTo>
                  <a:lnTo>
                    <a:pt x="193410" y="2135609"/>
                  </a:lnTo>
                  <a:lnTo>
                    <a:pt x="214009" y="2077505"/>
                  </a:lnTo>
                  <a:lnTo>
                    <a:pt x="234203" y="2021365"/>
                  </a:lnTo>
                  <a:lnTo>
                    <a:pt x="253751" y="1967796"/>
                  </a:lnTo>
                  <a:lnTo>
                    <a:pt x="272411" y="1917402"/>
                  </a:lnTo>
                  <a:lnTo>
                    <a:pt x="289938" y="1870787"/>
                  </a:lnTo>
                  <a:lnTo>
                    <a:pt x="306093" y="1828557"/>
                  </a:lnTo>
                  <a:lnTo>
                    <a:pt x="320631" y="1791317"/>
                  </a:lnTo>
                  <a:lnTo>
                    <a:pt x="343891" y="1734223"/>
                  </a:lnTo>
                  <a:lnTo>
                    <a:pt x="343487" y="1722508"/>
                  </a:lnTo>
                  <a:lnTo>
                    <a:pt x="342382" y="1683755"/>
                  </a:lnTo>
                  <a:lnTo>
                    <a:pt x="341225" y="1626580"/>
                  </a:lnTo>
                  <a:lnTo>
                    <a:pt x="340430" y="1553396"/>
                  </a:lnTo>
                  <a:lnTo>
                    <a:pt x="340411" y="1466618"/>
                  </a:lnTo>
                  <a:lnTo>
                    <a:pt x="340822" y="1418884"/>
                  </a:lnTo>
                  <a:lnTo>
                    <a:pt x="341582" y="1368657"/>
                  </a:lnTo>
                  <a:lnTo>
                    <a:pt x="342742" y="1316237"/>
                  </a:lnTo>
                  <a:lnTo>
                    <a:pt x="344355" y="1261927"/>
                  </a:lnTo>
                  <a:lnTo>
                    <a:pt x="346472" y="1206027"/>
                  </a:lnTo>
                  <a:lnTo>
                    <a:pt x="349145" y="1148841"/>
                  </a:lnTo>
                  <a:lnTo>
                    <a:pt x="352425" y="1090668"/>
                  </a:lnTo>
                  <a:lnTo>
                    <a:pt x="356364" y="1031812"/>
                  </a:lnTo>
                  <a:lnTo>
                    <a:pt x="361015" y="972573"/>
                  </a:lnTo>
                  <a:lnTo>
                    <a:pt x="366427" y="913253"/>
                  </a:lnTo>
                  <a:lnTo>
                    <a:pt x="372654" y="854154"/>
                  </a:lnTo>
                  <a:lnTo>
                    <a:pt x="379748" y="795578"/>
                  </a:lnTo>
                  <a:lnTo>
                    <a:pt x="387758" y="737825"/>
                  </a:lnTo>
                  <a:lnTo>
                    <a:pt x="396738" y="681198"/>
                  </a:lnTo>
                  <a:lnTo>
                    <a:pt x="406740" y="625999"/>
                  </a:lnTo>
                  <a:lnTo>
                    <a:pt x="417813" y="572529"/>
                  </a:lnTo>
                  <a:lnTo>
                    <a:pt x="430012" y="521089"/>
                  </a:lnTo>
                  <a:lnTo>
                    <a:pt x="443386" y="471982"/>
                  </a:lnTo>
                  <a:lnTo>
                    <a:pt x="457989" y="425508"/>
                  </a:lnTo>
                  <a:lnTo>
                    <a:pt x="473871" y="381970"/>
                  </a:lnTo>
                  <a:lnTo>
                    <a:pt x="491084" y="341669"/>
                  </a:lnTo>
                  <a:lnTo>
                    <a:pt x="509680" y="304908"/>
                  </a:lnTo>
                  <a:lnTo>
                    <a:pt x="529710" y="271986"/>
                  </a:lnTo>
                  <a:lnTo>
                    <a:pt x="574282" y="218871"/>
                  </a:lnTo>
                  <a:lnTo>
                    <a:pt x="625213" y="184737"/>
                  </a:lnTo>
                  <a:lnTo>
                    <a:pt x="682916" y="171998"/>
                  </a:lnTo>
                  <a:lnTo>
                    <a:pt x="2414899" y="0"/>
                  </a:lnTo>
                  <a:lnTo>
                    <a:pt x="2414899" y="1629085"/>
                  </a:lnTo>
                  <a:lnTo>
                    <a:pt x="1200525" y="1920838"/>
                  </a:lnTo>
                  <a:lnTo>
                    <a:pt x="1147851" y="1920838"/>
                  </a:lnTo>
                  <a:lnTo>
                    <a:pt x="777961" y="2893096"/>
                  </a:lnTo>
                  <a:lnTo>
                    <a:pt x="749824" y="2941241"/>
                  </a:lnTo>
                  <a:lnTo>
                    <a:pt x="720022" y="2983930"/>
                  </a:lnTo>
                  <a:lnTo>
                    <a:pt x="688751" y="3021360"/>
                  </a:lnTo>
                  <a:lnTo>
                    <a:pt x="656206" y="3053729"/>
                  </a:lnTo>
                  <a:lnTo>
                    <a:pt x="622582" y="3081234"/>
                  </a:lnTo>
                  <a:lnTo>
                    <a:pt x="588075" y="3104073"/>
                  </a:lnTo>
                  <a:lnTo>
                    <a:pt x="552881" y="3122443"/>
                  </a:lnTo>
                  <a:lnTo>
                    <a:pt x="517193" y="3136543"/>
                  </a:lnTo>
                  <a:lnTo>
                    <a:pt x="445123" y="3152718"/>
                  </a:lnTo>
                  <a:lnTo>
                    <a:pt x="409131" y="3155189"/>
                  </a:lnTo>
                  <a:close/>
                </a:path>
                <a:path w="2414905" h="3155315">
                  <a:moveTo>
                    <a:pt x="1175041" y="1926960"/>
                  </a:moveTo>
                  <a:lnTo>
                    <a:pt x="1147851" y="1920838"/>
                  </a:lnTo>
                  <a:lnTo>
                    <a:pt x="1200525" y="1920838"/>
                  </a:lnTo>
                  <a:lnTo>
                    <a:pt x="1175041" y="1926960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427339" y="4562762"/>
              <a:ext cx="413384" cy="918210"/>
            </a:xfrm>
            <a:custGeom>
              <a:avLst/>
              <a:gdLst/>
              <a:ahLst/>
              <a:cxnLst/>
              <a:rect l="l" t="t" r="r" b="b"/>
              <a:pathLst>
                <a:path w="413384" h="918210">
                  <a:moveTo>
                    <a:pt x="28170" y="918134"/>
                  </a:moveTo>
                  <a:lnTo>
                    <a:pt x="0" y="19836"/>
                  </a:lnTo>
                  <a:lnTo>
                    <a:pt x="404429" y="0"/>
                  </a:lnTo>
                  <a:lnTo>
                    <a:pt x="413003" y="172410"/>
                  </a:lnTo>
                  <a:lnTo>
                    <a:pt x="101413" y="197390"/>
                  </a:lnTo>
                  <a:lnTo>
                    <a:pt x="86226" y="882623"/>
                  </a:lnTo>
                  <a:lnTo>
                    <a:pt x="28170" y="918134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339471" y="5596001"/>
              <a:ext cx="680085" cy="1029335"/>
            </a:xfrm>
            <a:custGeom>
              <a:avLst/>
              <a:gdLst/>
              <a:ahLst/>
              <a:cxnLst/>
              <a:rect l="l" t="t" r="r" b="b"/>
              <a:pathLst>
                <a:path w="680084" h="1029334">
                  <a:moveTo>
                    <a:pt x="234672" y="1028829"/>
                  </a:moveTo>
                  <a:lnTo>
                    <a:pt x="0" y="166287"/>
                  </a:lnTo>
                  <a:lnTo>
                    <a:pt x="575901" y="0"/>
                  </a:lnTo>
                  <a:lnTo>
                    <a:pt x="626853" y="377147"/>
                  </a:lnTo>
                  <a:lnTo>
                    <a:pt x="679519" y="944094"/>
                  </a:lnTo>
                  <a:lnTo>
                    <a:pt x="234672" y="1028829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452397" y="5744656"/>
              <a:ext cx="534035" cy="867410"/>
            </a:xfrm>
            <a:custGeom>
              <a:avLst/>
              <a:gdLst/>
              <a:ahLst/>
              <a:cxnLst/>
              <a:rect l="l" t="t" r="r" b="b"/>
              <a:pathLst>
                <a:path w="534034" h="867409">
                  <a:moveTo>
                    <a:pt x="178056" y="857644"/>
                  </a:moveTo>
                  <a:lnTo>
                    <a:pt x="159959" y="857644"/>
                  </a:lnTo>
                  <a:lnTo>
                    <a:pt x="160204" y="857399"/>
                  </a:lnTo>
                  <a:lnTo>
                    <a:pt x="160938" y="857154"/>
                  </a:lnTo>
                  <a:lnTo>
                    <a:pt x="161918" y="857154"/>
                  </a:lnTo>
                  <a:lnTo>
                    <a:pt x="161183" y="856909"/>
                  </a:lnTo>
                  <a:lnTo>
                    <a:pt x="162163" y="856419"/>
                  </a:lnTo>
                  <a:lnTo>
                    <a:pt x="162898" y="855684"/>
                  </a:lnTo>
                  <a:lnTo>
                    <a:pt x="163878" y="855194"/>
                  </a:lnTo>
                  <a:lnTo>
                    <a:pt x="175292" y="848640"/>
                  </a:lnTo>
                  <a:lnTo>
                    <a:pt x="200875" y="833601"/>
                  </a:lnTo>
                  <a:lnTo>
                    <a:pt x="206501" y="830215"/>
                  </a:lnTo>
                  <a:lnTo>
                    <a:pt x="221034" y="821857"/>
                  </a:lnTo>
                  <a:lnTo>
                    <a:pt x="267986" y="795684"/>
                  </a:lnTo>
                  <a:lnTo>
                    <a:pt x="296891" y="768744"/>
                  </a:lnTo>
                  <a:lnTo>
                    <a:pt x="299946" y="739364"/>
                  </a:lnTo>
                  <a:lnTo>
                    <a:pt x="299586" y="731030"/>
                  </a:lnTo>
                  <a:lnTo>
                    <a:pt x="297297" y="707389"/>
                  </a:lnTo>
                  <a:lnTo>
                    <a:pt x="293768" y="684621"/>
                  </a:lnTo>
                  <a:lnTo>
                    <a:pt x="290147" y="664975"/>
                  </a:lnTo>
                  <a:lnTo>
                    <a:pt x="287583" y="650702"/>
                  </a:lnTo>
                  <a:lnTo>
                    <a:pt x="277509" y="592232"/>
                  </a:lnTo>
                  <a:lnTo>
                    <a:pt x="265047" y="534129"/>
                  </a:lnTo>
                  <a:lnTo>
                    <a:pt x="250625" y="476638"/>
                  </a:lnTo>
                  <a:lnTo>
                    <a:pt x="234182" y="419515"/>
                  </a:lnTo>
                  <a:lnTo>
                    <a:pt x="219841" y="374238"/>
                  </a:lnTo>
                  <a:lnTo>
                    <a:pt x="204465" y="329254"/>
                  </a:lnTo>
                  <a:lnTo>
                    <a:pt x="188078" y="284624"/>
                  </a:lnTo>
                  <a:lnTo>
                    <a:pt x="170704" y="240404"/>
                  </a:lnTo>
                  <a:lnTo>
                    <a:pt x="152365" y="196655"/>
                  </a:lnTo>
                  <a:lnTo>
                    <a:pt x="148181" y="186878"/>
                  </a:lnTo>
                  <a:lnTo>
                    <a:pt x="144067" y="177032"/>
                  </a:lnTo>
                  <a:lnTo>
                    <a:pt x="139998" y="167141"/>
                  </a:lnTo>
                  <a:lnTo>
                    <a:pt x="135952" y="157226"/>
                  </a:lnTo>
                  <a:lnTo>
                    <a:pt x="117642" y="111093"/>
                  </a:lnTo>
                  <a:lnTo>
                    <a:pt x="108394" y="88038"/>
                  </a:lnTo>
                  <a:lnTo>
                    <a:pt x="98963" y="65143"/>
                  </a:lnTo>
                  <a:lnTo>
                    <a:pt x="96617" y="59078"/>
                  </a:lnTo>
                  <a:lnTo>
                    <a:pt x="91006" y="42723"/>
                  </a:lnTo>
                  <a:lnTo>
                    <a:pt x="87695" y="34041"/>
                  </a:lnTo>
                  <a:lnTo>
                    <a:pt x="43744" y="11927"/>
                  </a:lnTo>
                  <a:lnTo>
                    <a:pt x="29425" y="11540"/>
                  </a:lnTo>
                  <a:lnTo>
                    <a:pt x="15887" y="11016"/>
                  </a:lnTo>
                  <a:lnTo>
                    <a:pt x="4164" y="9551"/>
                  </a:lnTo>
                  <a:lnTo>
                    <a:pt x="1714" y="9061"/>
                  </a:lnTo>
                  <a:lnTo>
                    <a:pt x="0" y="6612"/>
                  </a:lnTo>
                  <a:lnTo>
                    <a:pt x="579" y="3673"/>
                  </a:lnTo>
                  <a:lnTo>
                    <a:pt x="979" y="1469"/>
                  </a:lnTo>
                  <a:lnTo>
                    <a:pt x="3429" y="0"/>
                  </a:lnTo>
                  <a:lnTo>
                    <a:pt x="6124" y="489"/>
                  </a:lnTo>
                  <a:lnTo>
                    <a:pt x="17660" y="1733"/>
                  </a:lnTo>
                  <a:lnTo>
                    <a:pt x="30987" y="1989"/>
                  </a:lnTo>
                  <a:lnTo>
                    <a:pt x="45049" y="2108"/>
                  </a:lnTo>
                  <a:lnTo>
                    <a:pt x="58790" y="2938"/>
                  </a:lnTo>
                  <a:lnTo>
                    <a:pt x="68343" y="3673"/>
                  </a:lnTo>
                  <a:lnTo>
                    <a:pt x="76672" y="5877"/>
                  </a:lnTo>
                  <a:lnTo>
                    <a:pt x="83041" y="9796"/>
                  </a:lnTo>
                  <a:lnTo>
                    <a:pt x="87450" y="12245"/>
                  </a:lnTo>
                  <a:lnTo>
                    <a:pt x="106446" y="53350"/>
                  </a:lnTo>
                  <a:lnTo>
                    <a:pt x="109252" y="60490"/>
                  </a:lnTo>
                  <a:lnTo>
                    <a:pt x="120447" y="86652"/>
                  </a:lnTo>
                  <a:lnTo>
                    <a:pt x="131390" y="112930"/>
                  </a:lnTo>
                  <a:lnTo>
                    <a:pt x="142287" y="139253"/>
                  </a:lnTo>
                  <a:lnTo>
                    <a:pt x="153345" y="165553"/>
                  </a:lnTo>
                  <a:lnTo>
                    <a:pt x="156104" y="171985"/>
                  </a:lnTo>
                  <a:lnTo>
                    <a:pt x="161715" y="184942"/>
                  </a:lnTo>
                  <a:lnTo>
                    <a:pt x="164613" y="191512"/>
                  </a:lnTo>
                  <a:lnTo>
                    <a:pt x="185144" y="239582"/>
                  </a:lnTo>
                  <a:lnTo>
                    <a:pt x="204480" y="288248"/>
                  </a:lnTo>
                  <a:lnTo>
                    <a:pt x="222622" y="337466"/>
                  </a:lnTo>
                  <a:lnTo>
                    <a:pt x="239571" y="387188"/>
                  </a:lnTo>
                  <a:lnTo>
                    <a:pt x="283830" y="387188"/>
                  </a:lnTo>
                  <a:lnTo>
                    <a:pt x="281275" y="387648"/>
                  </a:lnTo>
                  <a:lnTo>
                    <a:pt x="261403" y="391463"/>
                  </a:lnTo>
                  <a:lnTo>
                    <a:pt x="245205" y="395025"/>
                  </a:lnTo>
                  <a:lnTo>
                    <a:pt x="244225" y="395270"/>
                  </a:lnTo>
                  <a:lnTo>
                    <a:pt x="243245" y="395270"/>
                  </a:lnTo>
                  <a:lnTo>
                    <a:pt x="242265" y="395515"/>
                  </a:lnTo>
                  <a:lnTo>
                    <a:pt x="244470" y="402127"/>
                  </a:lnTo>
                  <a:lnTo>
                    <a:pt x="247165" y="408495"/>
                  </a:lnTo>
                  <a:lnTo>
                    <a:pt x="257667" y="443845"/>
                  </a:lnTo>
                  <a:lnTo>
                    <a:pt x="273100" y="501687"/>
                  </a:lnTo>
                  <a:lnTo>
                    <a:pt x="286320" y="560092"/>
                  </a:lnTo>
                  <a:lnTo>
                    <a:pt x="297144" y="618968"/>
                  </a:lnTo>
                  <a:lnTo>
                    <a:pt x="301546" y="648498"/>
                  </a:lnTo>
                  <a:lnTo>
                    <a:pt x="304474" y="665771"/>
                  </a:lnTo>
                  <a:lnTo>
                    <a:pt x="308435" y="689886"/>
                  </a:lnTo>
                  <a:lnTo>
                    <a:pt x="311708" y="717307"/>
                  </a:lnTo>
                  <a:lnTo>
                    <a:pt x="312569" y="744499"/>
                  </a:lnTo>
                  <a:lnTo>
                    <a:pt x="311497" y="757835"/>
                  </a:lnTo>
                  <a:lnTo>
                    <a:pt x="293362" y="791876"/>
                  </a:lnTo>
                  <a:lnTo>
                    <a:pt x="258291" y="814300"/>
                  </a:lnTo>
                  <a:lnTo>
                    <a:pt x="226500" y="830655"/>
                  </a:lnTo>
                  <a:lnTo>
                    <a:pt x="179820" y="856695"/>
                  </a:lnTo>
                  <a:lnTo>
                    <a:pt x="178056" y="857644"/>
                  </a:lnTo>
                  <a:close/>
                </a:path>
                <a:path w="534034" h="867409">
                  <a:moveTo>
                    <a:pt x="283830" y="387188"/>
                  </a:moveTo>
                  <a:lnTo>
                    <a:pt x="239571" y="387188"/>
                  </a:lnTo>
                  <a:lnTo>
                    <a:pt x="241040" y="386454"/>
                  </a:lnTo>
                  <a:lnTo>
                    <a:pt x="278428" y="376137"/>
                  </a:lnTo>
                  <a:lnTo>
                    <a:pt x="337555" y="361719"/>
                  </a:lnTo>
                  <a:lnTo>
                    <a:pt x="503921" y="327448"/>
                  </a:lnTo>
                  <a:lnTo>
                    <a:pt x="527154" y="322289"/>
                  </a:lnTo>
                  <a:lnTo>
                    <a:pt x="529604" y="321555"/>
                  </a:lnTo>
                  <a:lnTo>
                    <a:pt x="532298" y="323024"/>
                  </a:lnTo>
                  <a:lnTo>
                    <a:pt x="532788" y="325473"/>
                  </a:lnTo>
                  <a:lnTo>
                    <a:pt x="533523" y="328167"/>
                  </a:lnTo>
                  <a:lnTo>
                    <a:pt x="532053" y="330616"/>
                  </a:lnTo>
                  <a:lnTo>
                    <a:pt x="529604" y="331106"/>
                  </a:lnTo>
                  <a:lnTo>
                    <a:pt x="502038" y="338679"/>
                  </a:lnTo>
                  <a:lnTo>
                    <a:pt x="446723" y="352906"/>
                  </a:lnTo>
                  <a:lnTo>
                    <a:pt x="385467" y="367126"/>
                  </a:lnTo>
                  <a:lnTo>
                    <a:pt x="315730" y="381269"/>
                  </a:lnTo>
                  <a:lnTo>
                    <a:pt x="307425" y="383025"/>
                  </a:lnTo>
                  <a:lnTo>
                    <a:pt x="283830" y="387188"/>
                  </a:lnTo>
                  <a:close/>
                </a:path>
                <a:path w="534034" h="867409">
                  <a:moveTo>
                    <a:pt x="159714" y="857399"/>
                  </a:moveTo>
                  <a:lnTo>
                    <a:pt x="158979" y="855684"/>
                  </a:lnTo>
                  <a:lnTo>
                    <a:pt x="159959" y="855929"/>
                  </a:lnTo>
                  <a:lnTo>
                    <a:pt x="161183" y="856909"/>
                  </a:lnTo>
                  <a:lnTo>
                    <a:pt x="160938" y="857154"/>
                  </a:lnTo>
                  <a:lnTo>
                    <a:pt x="160204" y="857154"/>
                  </a:lnTo>
                  <a:lnTo>
                    <a:pt x="159714" y="857399"/>
                  </a:lnTo>
                  <a:close/>
                </a:path>
                <a:path w="534034" h="867409">
                  <a:moveTo>
                    <a:pt x="158979" y="867195"/>
                  </a:moveTo>
                  <a:lnTo>
                    <a:pt x="157019" y="863521"/>
                  </a:lnTo>
                  <a:lnTo>
                    <a:pt x="156774" y="862786"/>
                  </a:lnTo>
                  <a:lnTo>
                    <a:pt x="156039" y="860337"/>
                  </a:lnTo>
                  <a:lnTo>
                    <a:pt x="157509" y="857888"/>
                  </a:lnTo>
                  <a:lnTo>
                    <a:pt x="159714" y="857399"/>
                  </a:lnTo>
                  <a:lnTo>
                    <a:pt x="159959" y="857644"/>
                  </a:lnTo>
                  <a:lnTo>
                    <a:pt x="178056" y="857644"/>
                  </a:lnTo>
                  <a:lnTo>
                    <a:pt x="168042" y="863031"/>
                  </a:lnTo>
                  <a:lnTo>
                    <a:pt x="165838" y="864256"/>
                  </a:lnTo>
                  <a:lnTo>
                    <a:pt x="164123" y="865235"/>
                  </a:lnTo>
                  <a:lnTo>
                    <a:pt x="163143" y="865480"/>
                  </a:lnTo>
                  <a:lnTo>
                    <a:pt x="158979" y="867195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301429" y="6586871"/>
              <a:ext cx="674370" cy="3162300"/>
            </a:xfrm>
            <a:custGeom>
              <a:avLst/>
              <a:gdLst/>
              <a:ahLst/>
              <a:cxnLst/>
              <a:rect l="l" t="t" r="r" b="b"/>
              <a:pathLst>
                <a:path w="674369" h="3162300">
                  <a:moveTo>
                    <a:pt x="672171" y="3161919"/>
                  </a:moveTo>
                  <a:lnTo>
                    <a:pt x="667026" y="3161919"/>
                  </a:lnTo>
                  <a:lnTo>
                    <a:pt x="664822" y="3159960"/>
                  </a:lnTo>
                  <a:lnTo>
                    <a:pt x="664822" y="3157266"/>
                  </a:lnTo>
                  <a:lnTo>
                    <a:pt x="659553" y="2883007"/>
                  </a:lnTo>
                  <a:lnTo>
                    <a:pt x="653866" y="2582716"/>
                  </a:lnTo>
                  <a:lnTo>
                    <a:pt x="646940" y="2211457"/>
                  </a:lnTo>
                  <a:lnTo>
                    <a:pt x="635912" y="1580837"/>
                  </a:lnTo>
                  <a:lnTo>
                    <a:pt x="630768" y="1265404"/>
                  </a:lnTo>
                  <a:lnTo>
                    <a:pt x="629934" y="1211944"/>
                  </a:lnTo>
                  <a:lnTo>
                    <a:pt x="629130" y="1158627"/>
                  </a:lnTo>
                  <a:lnTo>
                    <a:pt x="626118" y="950461"/>
                  </a:lnTo>
                  <a:lnTo>
                    <a:pt x="621026" y="578957"/>
                  </a:lnTo>
                  <a:lnTo>
                    <a:pt x="616991" y="278666"/>
                  </a:lnTo>
                  <a:lnTo>
                    <a:pt x="613380" y="4653"/>
                  </a:lnTo>
                  <a:lnTo>
                    <a:pt x="613380" y="2204"/>
                  </a:lnTo>
                  <a:lnTo>
                    <a:pt x="615340" y="0"/>
                  </a:lnTo>
                  <a:lnTo>
                    <a:pt x="620239" y="0"/>
                  </a:lnTo>
                  <a:lnTo>
                    <a:pt x="623898" y="77698"/>
                  </a:lnTo>
                  <a:lnTo>
                    <a:pt x="627836" y="278820"/>
                  </a:lnTo>
                  <a:lnTo>
                    <a:pt x="633607" y="579099"/>
                  </a:lnTo>
                  <a:lnTo>
                    <a:pt x="641532" y="1001370"/>
                  </a:lnTo>
                  <a:lnTo>
                    <a:pt x="642467" y="1053156"/>
                  </a:lnTo>
                  <a:lnTo>
                    <a:pt x="646209" y="1265649"/>
                  </a:lnTo>
                  <a:lnTo>
                    <a:pt x="649743" y="1475112"/>
                  </a:lnTo>
                  <a:lnTo>
                    <a:pt x="650577" y="1527947"/>
                  </a:lnTo>
                  <a:lnTo>
                    <a:pt x="651353" y="1581082"/>
                  </a:lnTo>
                  <a:lnTo>
                    <a:pt x="652201" y="1634706"/>
                  </a:lnTo>
                  <a:lnTo>
                    <a:pt x="655508" y="1849077"/>
                  </a:lnTo>
                  <a:lnTo>
                    <a:pt x="660902" y="2211457"/>
                  </a:lnTo>
                  <a:lnTo>
                    <a:pt x="666174" y="2582819"/>
                  </a:lnTo>
                  <a:lnTo>
                    <a:pt x="670365" y="2883099"/>
                  </a:lnTo>
                  <a:lnTo>
                    <a:pt x="674130" y="3157266"/>
                  </a:lnTo>
                  <a:lnTo>
                    <a:pt x="674130" y="3159715"/>
                  </a:lnTo>
                  <a:lnTo>
                    <a:pt x="672171" y="3161919"/>
                  </a:lnTo>
                  <a:close/>
                </a:path>
                <a:path w="674369" h="3162300">
                  <a:moveTo>
                    <a:pt x="584504" y="729805"/>
                  </a:moveTo>
                  <a:lnTo>
                    <a:pt x="557774" y="729805"/>
                  </a:lnTo>
                  <a:lnTo>
                    <a:pt x="284888" y="449883"/>
                  </a:lnTo>
                  <a:lnTo>
                    <a:pt x="256259" y="419821"/>
                  </a:lnTo>
                  <a:lnTo>
                    <a:pt x="227813" y="390127"/>
                  </a:lnTo>
                  <a:lnTo>
                    <a:pt x="213352" y="374897"/>
                  </a:lnTo>
                  <a:lnTo>
                    <a:pt x="1469" y="149389"/>
                  </a:lnTo>
                  <a:lnTo>
                    <a:pt x="0" y="147675"/>
                  </a:lnTo>
                  <a:lnTo>
                    <a:pt x="0" y="144981"/>
                  </a:lnTo>
                  <a:lnTo>
                    <a:pt x="3429" y="141552"/>
                  </a:lnTo>
                  <a:lnTo>
                    <a:pt x="6368" y="141552"/>
                  </a:lnTo>
                  <a:lnTo>
                    <a:pt x="209930" y="349412"/>
                  </a:lnTo>
                  <a:lnTo>
                    <a:pt x="244396" y="385080"/>
                  </a:lnTo>
                  <a:lnTo>
                    <a:pt x="277892" y="419932"/>
                  </a:lnTo>
                  <a:lnTo>
                    <a:pt x="550962" y="708493"/>
                  </a:lnTo>
                  <a:lnTo>
                    <a:pt x="569287" y="728091"/>
                  </a:lnTo>
                  <a:lnTo>
                    <a:pt x="584642" y="728091"/>
                  </a:lnTo>
                  <a:lnTo>
                    <a:pt x="584504" y="729805"/>
                  </a:lnTo>
                  <a:close/>
                </a:path>
                <a:path w="674369" h="3162300">
                  <a:moveTo>
                    <a:pt x="447297" y="383760"/>
                  </a:moveTo>
                  <a:lnTo>
                    <a:pt x="445337" y="382780"/>
                  </a:lnTo>
                  <a:lnTo>
                    <a:pt x="444847" y="381800"/>
                  </a:lnTo>
                  <a:lnTo>
                    <a:pt x="443868" y="379596"/>
                  </a:lnTo>
                  <a:lnTo>
                    <a:pt x="444602" y="376902"/>
                  </a:lnTo>
                  <a:lnTo>
                    <a:pt x="446807" y="375678"/>
                  </a:lnTo>
                  <a:lnTo>
                    <a:pt x="447297" y="375433"/>
                  </a:lnTo>
                  <a:lnTo>
                    <a:pt x="449257" y="374698"/>
                  </a:lnTo>
                  <a:lnTo>
                    <a:pt x="451951" y="376168"/>
                  </a:lnTo>
                  <a:lnTo>
                    <a:pt x="453176" y="376658"/>
                  </a:lnTo>
                  <a:lnTo>
                    <a:pt x="455381" y="378372"/>
                  </a:lnTo>
                  <a:lnTo>
                    <a:pt x="458320" y="380821"/>
                  </a:lnTo>
                  <a:lnTo>
                    <a:pt x="461669" y="383515"/>
                  </a:lnTo>
                  <a:lnTo>
                    <a:pt x="447542" y="383515"/>
                  </a:lnTo>
                  <a:lnTo>
                    <a:pt x="447297" y="383760"/>
                  </a:lnTo>
                  <a:close/>
                </a:path>
                <a:path w="674369" h="3162300">
                  <a:moveTo>
                    <a:pt x="598927" y="519680"/>
                  </a:moveTo>
                  <a:lnTo>
                    <a:pt x="587659" y="519680"/>
                  </a:lnTo>
                  <a:lnTo>
                    <a:pt x="587659" y="519190"/>
                  </a:lnTo>
                  <a:lnTo>
                    <a:pt x="580464" y="512719"/>
                  </a:lnTo>
                  <a:lnTo>
                    <a:pt x="537197" y="473149"/>
                  </a:lnTo>
                  <a:lnTo>
                    <a:pt x="532011" y="468189"/>
                  </a:lnTo>
                  <a:lnTo>
                    <a:pt x="526756" y="463230"/>
                  </a:lnTo>
                  <a:lnTo>
                    <a:pt x="516131" y="453312"/>
                  </a:lnTo>
                  <a:lnTo>
                    <a:pt x="511477" y="448659"/>
                  </a:lnTo>
                  <a:lnTo>
                    <a:pt x="506822" y="444250"/>
                  </a:lnTo>
                  <a:lnTo>
                    <a:pt x="502413" y="439597"/>
                  </a:lnTo>
                  <a:lnTo>
                    <a:pt x="495715" y="432859"/>
                  </a:lnTo>
                  <a:lnTo>
                    <a:pt x="482946" y="419821"/>
                  </a:lnTo>
                  <a:lnTo>
                    <a:pt x="456755" y="392909"/>
                  </a:lnTo>
                  <a:lnTo>
                    <a:pt x="450482" y="386699"/>
                  </a:lnTo>
                  <a:lnTo>
                    <a:pt x="449257" y="384984"/>
                  </a:lnTo>
                  <a:lnTo>
                    <a:pt x="447787" y="383515"/>
                  </a:lnTo>
                  <a:lnTo>
                    <a:pt x="461669" y="383515"/>
                  </a:lnTo>
                  <a:lnTo>
                    <a:pt x="492626" y="409979"/>
                  </a:lnTo>
                  <a:lnTo>
                    <a:pt x="522500" y="437393"/>
                  </a:lnTo>
                  <a:lnTo>
                    <a:pt x="547241" y="462618"/>
                  </a:lnTo>
                  <a:lnTo>
                    <a:pt x="566585" y="482830"/>
                  </a:lnTo>
                  <a:lnTo>
                    <a:pt x="582393" y="499598"/>
                  </a:lnTo>
                  <a:lnTo>
                    <a:pt x="596968" y="515272"/>
                  </a:lnTo>
                  <a:lnTo>
                    <a:pt x="598927" y="516986"/>
                  </a:lnTo>
                  <a:lnTo>
                    <a:pt x="598927" y="519680"/>
                  </a:lnTo>
                  <a:close/>
                </a:path>
                <a:path w="674369" h="3162300">
                  <a:moveTo>
                    <a:pt x="447542" y="384005"/>
                  </a:moveTo>
                  <a:lnTo>
                    <a:pt x="447052" y="384005"/>
                  </a:lnTo>
                  <a:lnTo>
                    <a:pt x="447297" y="383760"/>
                  </a:lnTo>
                  <a:lnTo>
                    <a:pt x="447542" y="383760"/>
                  </a:lnTo>
                  <a:lnTo>
                    <a:pt x="447542" y="384005"/>
                  </a:lnTo>
                  <a:close/>
                </a:path>
                <a:path w="674369" h="3162300">
                  <a:moveTo>
                    <a:pt x="584642" y="728091"/>
                  </a:moveTo>
                  <a:lnTo>
                    <a:pt x="569287" y="728091"/>
                  </a:lnTo>
                  <a:lnTo>
                    <a:pt x="571002" y="700662"/>
                  </a:lnTo>
                  <a:lnTo>
                    <a:pt x="571515" y="694463"/>
                  </a:lnTo>
                  <a:lnTo>
                    <a:pt x="572962" y="674212"/>
                  </a:lnTo>
                  <a:lnTo>
                    <a:pt x="576923" y="628098"/>
                  </a:lnTo>
                  <a:lnTo>
                    <a:pt x="581589" y="577473"/>
                  </a:lnTo>
                  <a:lnTo>
                    <a:pt x="584414" y="547935"/>
                  </a:lnTo>
                  <a:lnTo>
                    <a:pt x="587145" y="520170"/>
                  </a:lnTo>
                  <a:lnTo>
                    <a:pt x="587169" y="519435"/>
                  </a:lnTo>
                  <a:lnTo>
                    <a:pt x="587659" y="519680"/>
                  </a:lnTo>
                  <a:lnTo>
                    <a:pt x="598927" y="519680"/>
                  </a:lnTo>
                  <a:lnTo>
                    <a:pt x="598927" y="520170"/>
                  </a:lnTo>
                  <a:lnTo>
                    <a:pt x="597458" y="521639"/>
                  </a:lnTo>
                  <a:lnTo>
                    <a:pt x="596478" y="521639"/>
                  </a:lnTo>
                  <a:lnTo>
                    <a:pt x="596233" y="521884"/>
                  </a:lnTo>
                  <a:lnTo>
                    <a:pt x="595785" y="532820"/>
                  </a:lnTo>
                  <a:lnTo>
                    <a:pt x="594855" y="553537"/>
                  </a:lnTo>
                  <a:lnTo>
                    <a:pt x="593512" y="581326"/>
                  </a:lnTo>
                  <a:lnTo>
                    <a:pt x="591824" y="613477"/>
                  </a:lnTo>
                  <a:lnTo>
                    <a:pt x="591047" y="629078"/>
                  </a:lnTo>
                  <a:lnTo>
                    <a:pt x="590165" y="645410"/>
                  </a:lnTo>
                  <a:lnTo>
                    <a:pt x="589309" y="660280"/>
                  </a:lnTo>
                  <a:lnTo>
                    <a:pt x="588394" y="675192"/>
                  </a:lnTo>
                  <a:lnTo>
                    <a:pt x="587988" y="682256"/>
                  </a:lnTo>
                  <a:lnTo>
                    <a:pt x="586574" y="703279"/>
                  </a:lnTo>
                  <a:lnTo>
                    <a:pt x="585103" y="722393"/>
                  </a:lnTo>
                  <a:lnTo>
                    <a:pt x="584642" y="728091"/>
                  </a:lnTo>
                  <a:close/>
                </a:path>
                <a:path w="674369" h="3162300">
                  <a:moveTo>
                    <a:pt x="596968" y="522129"/>
                  </a:moveTo>
                  <a:lnTo>
                    <a:pt x="596478" y="521639"/>
                  </a:lnTo>
                  <a:lnTo>
                    <a:pt x="597458" y="521639"/>
                  </a:lnTo>
                  <a:lnTo>
                    <a:pt x="596968" y="522129"/>
                  </a:lnTo>
                  <a:close/>
                </a:path>
                <a:path w="674369" h="3162300">
                  <a:moveTo>
                    <a:pt x="576636" y="748662"/>
                  </a:moveTo>
                  <a:lnTo>
                    <a:pt x="546322" y="741870"/>
                  </a:lnTo>
                  <a:lnTo>
                    <a:pt x="461015" y="721478"/>
                  </a:lnTo>
                  <a:lnTo>
                    <a:pt x="458565" y="720989"/>
                  </a:lnTo>
                  <a:lnTo>
                    <a:pt x="457095" y="718785"/>
                  </a:lnTo>
                  <a:lnTo>
                    <a:pt x="458075" y="713887"/>
                  </a:lnTo>
                  <a:lnTo>
                    <a:pt x="460280" y="712417"/>
                  </a:lnTo>
                  <a:lnTo>
                    <a:pt x="462730" y="712907"/>
                  </a:lnTo>
                  <a:lnTo>
                    <a:pt x="551750" y="728803"/>
                  </a:lnTo>
                  <a:lnTo>
                    <a:pt x="557774" y="729805"/>
                  </a:lnTo>
                  <a:lnTo>
                    <a:pt x="584504" y="729805"/>
                  </a:lnTo>
                  <a:lnTo>
                    <a:pt x="583460" y="741870"/>
                  </a:lnTo>
                  <a:lnTo>
                    <a:pt x="583250" y="743764"/>
                  </a:lnTo>
                  <a:lnTo>
                    <a:pt x="582270" y="745479"/>
                  </a:lnTo>
                  <a:lnTo>
                    <a:pt x="580555" y="746948"/>
                  </a:lnTo>
                  <a:lnTo>
                    <a:pt x="578841" y="748173"/>
                  </a:lnTo>
                  <a:lnTo>
                    <a:pt x="576636" y="74866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231688" y="5058198"/>
              <a:ext cx="822325" cy="1725295"/>
            </a:xfrm>
            <a:custGeom>
              <a:avLst/>
              <a:gdLst/>
              <a:ahLst/>
              <a:cxnLst/>
              <a:rect l="l" t="t" r="r" b="b"/>
              <a:pathLst>
                <a:path w="822325" h="1725295">
                  <a:moveTo>
                    <a:pt x="301546" y="9551"/>
                  </a:moveTo>
                  <a:lnTo>
                    <a:pt x="299096" y="8571"/>
                  </a:lnTo>
                  <a:lnTo>
                    <a:pt x="298361" y="6612"/>
                  </a:lnTo>
                  <a:lnTo>
                    <a:pt x="297626" y="5142"/>
                  </a:lnTo>
                  <a:lnTo>
                    <a:pt x="297871" y="3918"/>
                  </a:lnTo>
                  <a:lnTo>
                    <a:pt x="298851" y="1959"/>
                  </a:lnTo>
                  <a:lnTo>
                    <a:pt x="299831" y="489"/>
                  </a:lnTo>
                  <a:lnTo>
                    <a:pt x="302036" y="244"/>
                  </a:lnTo>
                  <a:lnTo>
                    <a:pt x="303260" y="0"/>
                  </a:lnTo>
                  <a:lnTo>
                    <a:pt x="305710" y="0"/>
                  </a:lnTo>
                  <a:lnTo>
                    <a:pt x="308894" y="489"/>
                  </a:lnTo>
                  <a:lnTo>
                    <a:pt x="324683" y="3619"/>
                  </a:lnTo>
                  <a:lnTo>
                    <a:pt x="342432" y="8081"/>
                  </a:lnTo>
                  <a:lnTo>
                    <a:pt x="304485" y="8081"/>
                  </a:lnTo>
                  <a:lnTo>
                    <a:pt x="303995" y="8571"/>
                  </a:lnTo>
                  <a:lnTo>
                    <a:pt x="303505" y="8571"/>
                  </a:lnTo>
                  <a:lnTo>
                    <a:pt x="301546" y="9551"/>
                  </a:lnTo>
                  <a:close/>
                </a:path>
                <a:path w="822325" h="1725295">
                  <a:moveTo>
                    <a:pt x="821027" y="1711124"/>
                  </a:moveTo>
                  <a:lnTo>
                    <a:pt x="808369" y="1711124"/>
                  </a:lnTo>
                  <a:lnTo>
                    <a:pt x="804249" y="1665226"/>
                  </a:lnTo>
                  <a:lnTo>
                    <a:pt x="796932" y="1584685"/>
                  </a:lnTo>
                  <a:lnTo>
                    <a:pt x="790758" y="1517897"/>
                  </a:lnTo>
                  <a:lnTo>
                    <a:pt x="783998" y="1445835"/>
                  </a:lnTo>
                  <a:lnTo>
                    <a:pt x="774725" y="1348733"/>
                  </a:lnTo>
                  <a:lnTo>
                    <a:pt x="767964" y="1279445"/>
                  </a:lnTo>
                  <a:lnTo>
                    <a:pt x="760721" y="1206628"/>
                  </a:lnTo>
                  <a:lnTo>
                    <a:pt x="755854" y="1158974"/>
                  </a:lnTo>
                  <a:lnTo>
                    <a:pt x="750755" y="1109719"/>
                  </a:lnTo>
                  <a:lnTo>
                    <a:pt x="745562" y="1060370"/>
                  </a:lnTo>
                  <a:lnTo>
                    <a:pt x="740287" y="1011209"/>
                  </a:lnTo>
                  <a:lnTo>
                    <a:pt x="734943" y="962519"/>
                  </a:lnTo>
                  <a:lnTo>
                    <a:pt x="729544" y="914583"/>
                  </a:lnTo>
                  <a:lnTo>
                    <a:pt x="724102" y="867684"/>
                  </a:lnTo>
                  <a:lnTo>
                    <a:pt x="715802" y="799248"/>
                  </a:lnTo>
                  <a:lnTo>
                    <a:pt x="707523" y="734809"/>
                  </a:lnTo>
                  <a:lnTo>
                    <a:pt x="699318" y="675336"/>
                  </a:lnTo>
                  <a:lnTo>
                    <a:pt x="691236" y="621795"/>
                  </a:lnTo>
                  <a:lnTo>
                    <a:pt x="683330" y="575156"/>
                  </a:lnTo>
                  <a:lnTo>
                    <a:pt x="675651" y="536387"/>
                  </a:lnTo>
                  <a:lnTo>
                    <a:pt x="653526" y="457992"/>
                  </a:lnTo>
                  <a:lnTo>
                    <a:pt x="636402" y="406872"/>
                  </a:lnTo>
                  <a:lnTo>
                    <a:pt x="616892" y="354319"/>
                  </a:lnTo>
                  <a:lnTo>
                    <a:pt x="595006" y="301553"/>
                  </a:lnTo>
                  <a:lnTo>
                    <a:pt x="570757" y="249799"/>
                  </a:lnTo>
                  <a:lnTo>
                    <a:pt x="548205" y="207683"/>
                  </a:lnTo>
                  <a:lnTo>
                    <a:pt x="523908" y="167818"/>
                  </a:lnTo>
                  <a:lnTo>
                    <a:pt x="497866" y="130983"/>
                  </a:lnTo>
                  <a:lnTo>
                    <a:pt x="470078" y="97960"/>
                  </a:lnTo>
                  <a:lnTo>
                    <a:pt x="434873" y="64829"/>
                  </a:lnTo>
                  <a:lnTo>
                    <a:pt x="394845" y="37745"/>
                  </a:lnTo>
                  <a:lnTo>
                    <a:pt x="357687" y="20969"/>
                  </a:lnTo>
                  <a:lnTo>
                    <a:pt x="306445" y="8326"/>
                  </a:lnTo>
                  <a:lnTo>
                    <a:pt x="305220" y="8326"/>
                  </a:lnTo>
                  <a:lnTo>
                    <a:pt x="304485" y="8081"/>
                  </a:lnTo>
                  <a:lnTo>
                    <a:pt x="342432" y="8081"/>
                  </a:lnTo>
                  <a:lnTo>
                    <a:pt x="343893" y="8449"/>
                  </a:lnTo>
                  <a:lnTo>
                    <a:pt x="384358" y="22408"/>
                  </a:lnTo>
                  <a:lnTo>
                    <a:pt x="427210" y="47755"/>
                  </a:lnTo>
                  <a:lnTo>
                    <a:pt x="465516" y="79508"/>
                  </a:lnTo>
                  <a:lnTo>
                    <a:pt x="505559" y="124742"/>
                  </a:lnTo>
                  <a:lnTo>
                    <a:pt x="532237" y="161971"/>
                  </a:lnTo>
                  <a:lnTo>
                    <a:pt x="557169" y="202276"/>
                  </a:lnTo>
                  <a:lnTo>
                    <a:pt x="580310" y="244901"/>
                  </a:lnTo>
                  <a:lnTo>
                    <a:pt x="605120" y="296925"/>
                  </a:lnTo>
                  <a:lnTo>
                    <a:pt x="627519" y="349938"/>
                  </a:lnTo>
                  <a:lnTo>
                    <a:pt x="647508" y="402750"/>
                  </a:lnTo>
                  <a:lnTo>
                    <a:pt x="665086" y="454176"/>
                  </a:lnTo>
                  <a:lnTo>
                    <a:pt x="680254" y="503027"/>
                  </a:lnTo>
                  <a:lnTo>
                    <a:pt x="695695" y="572052"/>
                  </a:lnTo>
                  <a:lnTo>
                    <a:pt x="703863" y="618932"/>
                  </a:lnTo>
                  <a:lnTo>
                    <a:pt x="712232" y="672761"/>
                  </a:lnTo>
                  <a:lnTo>
                    <a:pt x="720730" y="732566"/>
                  </a:lnTo>
                  <a:lnTo>
                    <a:pt x="729283" y="797375"/>
                  </a:lnTo>
                  <a:lnTo>
                    <a:pt x="737820" y="866215"/>
                  </a:lnTo>
                  <a:lnTo>
                    <a:pt x="743366" y="913038"/>
                  </a:lnTo>
                  <a:lnTo>
                    <a:pt x="748865" y="960948"/>
                  </a:lnTo>
                  <a:lnTo>
                    <a:pt x="754300" y="1009656"/>
                  </a:lnTo>
                  <a:lnTo>
                    <a:pt x="759654" y="1058869"/>
                  </a:lnTo>
                  <a:lnTo>
                    <a:pt x="764908" y="1108296"/>
                  </a:lnTo>
                  <a:lnTo>
                    <a:pt x="770048" y="1157646"/>
                  </a:lnTo>
                  <a:lnTo>
                    <a:pt x="775172" y="1207852"/>
                  </a:lnTo>
                  <a:lnTo>
                    <a:pt x="793806" y="1401722"/>
                  </a:lnTo>
                  <a:lnTo>
                    <a:pt x="808430" y="1563602"/>
                  </a:lnTo>
                  <a:lnTo>
                    <a:pt x="818113" y="1676069"/>
                  </a:lnTo>
                  <a:lnTo>
                    <a:pt x="821027" y="1711124"/>
                  </a:lnTo>
                  <a:close/>
                </a:path>
                <a:path w="822325" h="1725295">
                  <a:moveTo>
                    <a:pt x="4409" y="1526224"/>
                  </a:moveTo>
                  <a:lnTo>
                    <a:pt x="2204" y="1525489"/>
                  </a:lnTo>
                  <a:lnTo>
                    <a:pt x="1224" y="1523530"/>
                  </a:lnTo>
                  <a:lnTo>
                    <a:pt x="0" y="1521326"/>
                  </a:lnTo>
                  <a:lnTo>
                    <a:pt x="979" y="1519122"/>
                  </a:lnTo>
                  <a:lnTo>
                    <a:pt x="2939" y="1517897"/>
                  </a:lnTo>
                  <a:lnTo>
                    <a:pt x="85736" y="1474795"/>
                  </a:lnTo>
                  <a:lnTo>
                    <a:pt x="92541" y="1471442"/>
                  </a:lnTo>
                  <a:lnTo>
                    <a:pt x="113416" y="1460835"/>
                  </a:lnTo>
                  <a:lnTo>
                    <a:pt x="120397" y="1457487"/>
                  </a:lnTo>
                  <a:lnTo>
                    <a:pt x="141342" y="1447121"/>
                  </a:lnTo>
                  <a:lnTo>
                    <a:pt x="284643" y="1380752"/>
                  </a:lnTo>
                  <a:lnTo>
                    <a:pt x="287093" y="1381487"/>
                  </a:lnTo>
                  <a:lnTo>
                    <a:pt x="289053" y="1385895"/>
                  </a:lnTo>
                  <a:lnTo>
                    <a:pt x="288318" y="1388344"/>
                  </a:lnTo>
                  <a:lnTo>
                    <a:pt x="286113" y="1389324"/>
                  </a:lnTo>
                  <a:lnTo>
                    <a:pt x="161976" y="1452945"/>
                  </a:lnTo>
                  <a:lnTo>
                    <a:pt x="147711" y="1460100"/>
                  </a:lnTo>
                  <a:lnTo>
                    <a:pt x="140588" y="1463445"/>
                  </a:lnTo>
                  <a:lnTo>
                    <a:pt x="119540" y="1473570"/>
                  </a:lnTo>
                  <a:lnTo>
                    <a:pt x="91370" y="1486795"/>
                  </a:lnTo>
                  <a:lnTo>
                    <a:pt x="4409" y="1526224"/>
                  </a:lnTo>
                  <a:close/>
                </a:path>
                <a:path w="822325" h="1725295">
                  <a:moveTo>
                    <a:pt x="816207" y="1725084"/>
                  </a:moveTo>
                  <a:lnTo>
                    <a:pt x="737338" y="1711404"/>
                  </a:lnTo>
                  <a:lnTo>
                    <a:pt x="690662" y="1702018"/>
                  </a:lnTo>
                  <a:lnTo>
                    <a:pt x="585794" y="1679190"/>
                  </a:lnTo>
                  <a:lnTo>
                    <a:pt x="471809" y="1652654"/>
                  </a:lnTo>
                  <a:lnTo>
                    <a:pt x="178813" y="1579600"/>
                  </a:lnTo>
                  <a:lnTo>
                    <a:pt x="57075" y="1546795"/>
                  </a:lnTo>
                  <a:lnTo>
                    <a:pt x="18372" y="1534795"/>
                  </a:lnTo>
                  <a:lnTo>
                    <a:pt x="14452" y="1531612"/>
                  </a:lnTo>
                  <a:lnTo>
                    <a:pt x="14697" y="1528918"/>
                  </a:lnTo>
                  <a:lnTo>
                    <a:pt x="16167" y="1527448"/>
                  </a:lnTo>
                  <a:lnTo>
                    <a:pt x="17637" y="1525734"/>
                  </a:lnTo>
                  <a:lnTo>
                    <a:pt x="20086" y="1525734"/>
                  </a:lnTo>
                  <a:lnTo>
                    <a:pt x="21801" y="1526958"/>
                  </a:lnTo>
                  <a:lnTo>
                    <a:pt x="22046" y="1526958"/>
                  </a:lnTo>
                  <a:lnTo>
                    <a:pt x="23516" y="1527693"/>
                  </a:lnTo>
                  <a:lnTo>
                    <a:pt x="25230" y="1528183"/>
                  </a:lnTo>
                  <a:lnTo>
                    <a:pt x="31779" y="1530337"/>
                  </a:lnTo>
                  <a:lnTo>
                    <a:pt x="98194" y="1548798"/>
                  </a:lnTo>
                  <a:lnTo>
                    <a:pt x="275022" y="1594009"/>
                  </a:lnTo>
                  <a:lnTo>
                    <a:pt x="496044" y="1646960"/>
                  </a:lnTo>
                  <a:lnTo>
                    <a:pt x="615558" y="1673827"/>
                  </a:lnTo>
                  <a:lnTo>
                    <a:pt x="671221" y="1685654"/>
                  </a:lnTo>
                  <a:lnTo>
                    <a:pt x="722660" y="1696013"/>
                  </a:lnTo>
                  <a:lnTo>
                    <a:pt x="768750" y="1704603"/>
                  </a:lnTo>
                  <a:lnTo>
                    <a:pt x="808369" y="1711124"/>
                  </a:lnTo>
                  <a:lnTo>
                    <a:pt x="821027" y="1711124"/>
                  </a:lnTo>
                  <a:lnTo>
                    <a:pt x="821596" y="1717981"/>
                  </a:lnTo>
                  <a:lnTo>
                    <a:pt x="821841" y="1719941"/>
                  </a:lnTo>
                  <a:lnTo>
                    <a:pt x="820862" y="1721655"/>
                  </a:lnTo>
                  <a:lnTo>
                    <a:pt x="819637" y="1723124"/>
                  </a:lnTo>
                  <a:lnTo>
                    <a:pt x="818167" y="1724349"/>
                  </a:lnTo>
                  <a:lnTo>
                    <a:pt x="816207" y="1725084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007030" y="7023220"/>
            <a:ext cx="3125470" cy="145034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ctr" marL="12065" marR="5080">
              <a:lnSpc>
                <a:spcPct val="79900"/>
              </a:lnSpc>
              <a:spcBef>
                <a:spcPts val="965"/>
              </a:spcBef>
            </a:pPr>
            <a:r>
              <a:rPr dirty="0" sz="3600" spc="140">
                <a:solidFill>
                  <a:srgbClr val="3B425E"/>
                </a:solidFill>
                <a:latin typeface="Tahoma"/>
                <a:cs typeface="Tahoma"/>
              </a:rPr>
              <a:t>Akshat </a:t>
            </a:r>
            <a:r>
              <a:rPr dirty="0" sz="3600" spc="14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600" spc="170">
                <a:solidFill>
                  <a:srgbClr val="3B425E"/>
                </a:solidFill>
                <a:latin typeface="Tahoma"/>
                <a:cs typeface="Tahoma"/>
              </a:rPr>
              <a:t>Shrivastava </a:t>
            </a:r>
            <a:r>
              <a:rPr dirty="0" sz="3600" spc="175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600" spc="400">
                <a:solidFill>
                  <a:srgbClr val="3B425E"/>
                </a:solidFill>
                <a:latin typeface="Tahoma"/>
                <a:cs typeface="Tahoma"/>
              </a:rPr>
              <a:t>0</a:t>
            </a:r>
            <a:r>
              <a:rPr dirty="0" sz="3600" spc="204">
                <a:solidFill>
                  <a:srgbClr val="3B425E"/>
                </a:solidFill>
                <a:latin typeface="Tahoma"/>
                <a:cs typeface="Tahoma"/>
              </a:rPr>
              <a:t>8</a:t>
            </a:r>
            <a:r>
              <a:rPr dirty="0" sz="3600" spc="114">
                <a:solidFill>
                  <a:srgbClr val="3B425E"/>
                </a:solidFill>
                <a:latin typeface="Tahoma"/>
                <a:cs typeface="Tahoma"/>
              </a:rPr>
              <a:t>2</a:t>
            </a:r>
            <a:r>
              <a:rPr dirty="0" sz="3600" spc="-195">
                <a:solidFill>
                  <a:srgbClr val="3B425E"/>
                </a:solidFill>
                <a:latin typeface="Tahoma"/>
                <a:cs typeface="Tahoma"/>
              </a:rPr>
              <a:t>7</a:t>
            </a:r>
            <a:r>
              <a:rPr dirty="0" sz="3600" spc="55">
                <a:solidFill>
                  <a:srgbClr val="3B425E"/>
                </a:solidFill>
                <a:latin typeface="Tahoma"/>
                <a:cs typeface="Tahoma"/>
              </a:rPr>
              <a:t>C</a:t>
            </a:r>
            <a:r>
              <a:rPr dirty="0" sz="3600" spc="-215">
                <a:solidFill>
                  <a:srgbClr val="3B425E"/>
                </a:solidFill>
                <a:latin typeface="Tahoma"/>
                <a:cs typeface="Tahoma"/>
              </a:rPr>
              <a:t>I</a:t>
            </a:r>
            <a:r>
              <a:rPr dirty="0" sz="3600" spc="114">
                <a:solidFill>
                  <a:srgbClr val="3B425E"/>
                </a:solidFill>
                <a:latin typeface="Tahoma"/>
                <a:cs typeface="Tahoma"/>
              </a:rPr>
              <a:t>2</a:t>
            </a:r>
            <a:r>
              <a:rPr dirty="0" sz="3600" spc="400">
                <a:solidFill>
                  <a:srgbClr val="3B425E"/>
                </a:solidFill>
                <a:latin typeface="Tahoma"/>
                <a:cs typeface="Tahoma"/>
              </a:rPr>
              <a:t>0</a:t>
            </a:r>
            <a:r>
              <a:rPr dirty="0" sz="3600" spc="-580">
                <a:solidFill>
                  <a:srgbClr val="3B425E"/>
                </a:solidFill>
                <a:latin typeface="Tahoma"/>
                <a:cs typeface="Tahoma"/>
              </a:rPr>
              <a:t>1</a:t>
            </a:r>
            <a:r>
              <a:rPr dirty="0" sz="3600" spc="400">
                <a:solidFill>
                  <a:srgbClr val="3B425E"/>
                </a:solidFill>
                <a:latin typeface="Tahoma"/>
                <a:cs typeface="Tahoma"/>
              </a:rPr>
              <a:t>0</a:t>
            </a:r>
            <a:r>
              <a:rPr dirty="0" sz="3600" spc="114">
                <a:solidFill>
                  <a:srgbClr val="3B425E"/>
                </a:solidFill>
                <a:latin typeface="Tahoma"/>
                <a:cs typeface="Tahoma"/>
              </a:rPr>
              <a:t>2</a:t>
            </a:r>
            <a:r>
              <a:rPr dirty="0" sz="3600" spc="400">
                <a:solidFill>
                  <a:srgbClr val="3B425E"/>
                </a:solidFill>
                <a:latin typeface="Tahoma"/>
                <a:cs typeface="Tahoma"/>
              </a:rPr>
              <a:t>0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91002" y="7023220"/>
            <a:ext cx="3049905" cy="145034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ctr" marL="835660" marR="925830">
              <a:lnSpc>
                <a:spcPct val="79900"/>
              </a:lnSpc>
              <a:spcBef>
                <a:spcPts val="965"/>
              </a:spcBef>
            </a:pPr>
            <a:r>
              <a:rPr dirty="0" sz="3600" spc="65">
                <a:solidFill>
                  <a:srgbClr val="3B425E"/>
                </a:solidFill>
                <a:latin typeface="Tahoma"/>
                <a:cs typeface="Tahoma"/>
              </a:rPr>
              <a:t>A</a:t>
            </a:r>
            <a:r>
              <a:rPr dirty="0" sz="3600" spc="145">
                <a:solidFill>
                  <a:srgbClr val="3B425E"/>
                </a:solidFill>
                <a:latin typeface="Tahoma"/>
                <a:cs typeface="Tahoma"/>
              </a:rPr>
              <a:t>k</a:t>
            </a:r>
            <a:r>
              <a:rPr dirty="0" sz="3600" spc="135">
                <a:solidFill>
                  <a:srgbClr val="3B425E"/>
                </a:solidFill>
                <a:latin typeface="Tahoma"/>
                <a:cs typeface="Tahoma"/>
              </a:rPr>
              <a:t>a</a:t>
            </a:r>
            <a:r>
              <a:rPr dirty="0" sz="3600" spc="85">
                <a:solidFill>
                  <a:srgbClr val="3B425E"/>
                </a:solidFill>
                <a:latin typeface="Tahoma"/>
                <a:cs typeface="Tahoma"/>
              </a:rPr>
              <a:t>s</a:t>
            </a:r>
            <a:r>
              <a:rPr dirty="0" sz="3600" spc="125">
                <a:solidFill>
                  <a:srgbClr val="3B425E"/>
                </a:solidFill>
                <a:latin typeface="Tahoma"/>
                <a:cs typeface="Tahoma"/>
              </a:rPr>
              <a:t>h  </a:t>
            </a:r>
            <a:r>
              <a:rPr dirty="0" sz="3600" spc="190">
                <a:solidFill>
                  <a:srgbClr val="3B425E"/>
                </a:solidFill>
                <a:latin typeface="Tahoma"/>
                <a:cs typeface="Tahoma"/>
              </a:rPr>
              <a:t>Jain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ts val="3450"/>
              </a:lnSpc>
            </a:pPr>
            <a:r>
              <a:rPr dirty="0" sz="3600" spc="50">
                <a:solidFill>
                  <a:srgbClr val="3B425E"/>
                </a:solidFill>
                <a:latin typeface="Tahoma"/>
                <a:cs typeface="Tahoma"/>
              </a:rPr>
              <a:t>0827CI202017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03853" y="7023220"/>
            <a:ext cx="3117215" cy="145034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ctr" marL="844550" marR="935355">
              <a:lnSpc>
                <a:spcPct val="79900"/>
              </a:lnSpc>
              <a:spcBef>
                <a:spcPts val="965"/>
              </a:spcBef>
            </a:pPr>
            <a:r>
              <a:rPr dirty="0" sz="3600" spc="65">
                <a:solidFill>
                  <a:srgbClr val="3B425E"/>
                </a:solidFill>
                <a:latin typeface="Tahoma"/>
                <a:cs typeface="Tahoma"/>
              </a:rPr>
              <a:t>A</a:t>
            </a:r>
            <a:r>
              <a:rPr dirty="0" sz="3600" spc="400">
                <a:solidFill>
                  <a:srgbClr val="3B425E"/>
                </a:solidFill>
                <a:latin typeface="Tahoma"/>
                <a:cs typeface="Tahoma"/>
              </a:rPr>
              <a:t>y</a:t>
            </a:r>
            <a:r>
              <a:rPr dirty="0" sz="3600" spc="150">
                <a:solidFill>
                  <a:srgbClr val="3B425E"/>
                </a:solidFill>
                <a:latin typeface="Tahoma"/>
                <a:cs typeface="Tahoma"/>
              </a:rPr>
              <a:t>u</a:t>
            </a:r>
            <a:r>
              <a:rPr dirty="0" sz="3600" spc="85">
                <a:solidFill>
                  <a:srgbClr val="3B425E"/>
                </a:solidFill>
                <a:latin typeface="Tahoma"/>
                <a:cs typeface="Tahoma"/>
              </a:rPr>
              <a:t>s</a:t>
            </a:r>
            <a:r>
              <a:rPr dirty="0" sz="3600" spc="125">
                <a:solidFill>
                  <a:srgbClr val="3B425E"/>
                </a:solidFill>
                <a:latin typeface="Tahoma"/>
                <a:cs typeface="Tahoma"/>
              </a:rPr>
              <a:t>h  </a:t>
            </a:r>
            <a:r>
              <a:rPr dirty="0" sz="3600" spc="145">
                <a:solidFill>
                  <a:srgbClr val="3B425E"/>
                </a:solidFill>
                <a:latin typeface="Tahoma"/>
                <a:cs typeface="Tahoma"/>
              </a:rPr>
              <a:t>Singh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ts val="3450"/>
              </a:lnSpc>
            </a:pPr>
            <a:r>
              <a:rPr dirty="0" sz="3600" spc="95">
                <a:solidFill>
                  <a:srgbClr val="3B425E"/>
                </a:solidFill>
                <a:latin typeface="Tahoma"/>
                <a:cs typeface="Tahoma"/>
              </a:rPr>
              <a:t>0827CI201050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208" y="502330"/>
            <a:ext cx="17555210" cy="9282430"/>
            <a:chOff x="733208" y="502330"/>
            <a:chExt cx="17555210" cy="9282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208" y="502330"/>
              <a:ext cx="8017544" cy="3215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208" y="3632174"/>
              <a:ext cx="8017544" cy="40945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208" y="7265794"/>
              <a:ext cx="8015401" cy="2518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12608" y="852267"/>
              <a:ext cx="10775950" cy="1876425"/>
            </a:xfrm>
            <a:custGeom>
              <a:avLst/>
              <a:gdLst/>
              <a:ahLst/>
              <a:cxnLst/>
              <a:rect l="l" t="t" r="r" b="b"/>
              <a:pathLst>
                <a:path w="10775950" h="1876425">
                  <a:moveTo>
                    <a:pt x="938279" y="0"/>
                  </a:moveTo>
                  <a:lnTo>
                    <a:pt x="10775390" y="0"/>
                  </a:lnTo>
                  <a:lnTo>
                    <a:pt x="10775390" y="1876424"/>
                  </a:lnTo>
                  <a:lnTo>
                    <a:pt x="938279" y="1876424"/>
                  </a:lnTo>
                  <a:lnTo>
                    <a:pt x="0" y="938212"/>
                  </a:lnTo>
                  <a:lnTo>
                    <a:pt x="938279" y="0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91740" y="1010734"/>
            <a:ext cx="8336280" cy="12858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305"/>
              <a:t>P</a:t>
            </a:r>
            <a:r>
              <a:rPr dirty="0" sz="8250" spc="980"/>
              <a:t>r</a:t>
            </a:r>
            <a:r>
              <a:rPr dirty="0" sz="8250" spc="455"/>
              <a:t>o</a:t>
            </a:r>
            <a:r>
              <a:rPr dirty="0" sz="8250" spc="-25"/>
              <a:t>j</a:t>
            </a:r>
            <a:r>
              <a:rPr dirty="0" sz="8250" spc="50"/>
              <a:t>e</a:t>
            </a:r>
            <a:r>
              <a:rPr dirty="0" sz="8250" spc="385"/>
              <a:t>c</a:t>
            </a:r>
            <a:r>
              <a:rPr dirty="0" sz="8250" spc="535"/>
              <a:t>t</a:t>
            </a:r>
            <a:r>
              <a:rPr dirty="0" sz="8250" spc="-805"/>
              <a:t> </a:t>
            </a:r>
            <a:r>
              <a:rPr dirty="0" sz="8250" spc="450"/>
              <a:t>g</a:t>
            </a:r>
            <a:r>
              <a:rPr dirty="0" sz="8250" spc="355"/>
              <a:t>u</a:t>
            </a:r>
            <a:r>
              <a:rPr dirty="0" sz="8250" spc="430"/>
              <a:t>i</a:t>
            </a:r>
            <a:r>
              <a:rPr dirty="0" sz="8250" spc="459"/>
              <a:t>d</a:t>
            </a:r>
            <a:r>
              <a:rPr dirty="0" sz="8250" spc="315"/>
              <a:t>a</a:t>
            </a:r>
            <a:r>
              <a:rPr dirty="0" sz="8250" spc="509"/>
              <a:t>n</a:t>
            </a:r>
            <a:r>
              <a:rPr dirty="0" sz="8250" spc="385"/>
              <a:t>c</a:t>
            </a:r>
            <a:r>
              <a:rPr dirty="0" sz="8250" spc="55"/>
              <a:t>e</a:t>
            </a:r>
            <a:endParaRPr sz="8250"/>
          </a:p>
        </p:txBody>
      </p:sp>
      <p:sp>
        <p:nvSpPr>
          <p:cNvPr id="8" name="object 8"/>
          <p:cNvSpPr txBox="1"/>
          <p:nvPr/>
        </p:nvSpPr>
        <p:spPr>
          <a:xfrm>
            <a:off x="10399594" y="4495924"/>
            <a:ext cx="5746750" cy="3192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4250" spc="75">
                <a:solidFill>
                  <a:srgbClr val="F6958F"/>
                </a:solidFill>
                <a:latin typeface="Lucida Sans Unicode"/>
                <a:cs typeface="Lucida Sans Unicode"/>
              </a:rPr>
              <a:t>Project</a:t>
            </a:r>
            <a:r>
              <a:rPr dirty="0" sz="4250" spc="-220">
                <a:solidFill>
                  <a:srgbClr val="F6958F"/>
                </a:solidFill>
                <a:latin typeface="Lucida Sans Unicode"/>
                <a:cs typeface="Lucida Sans Unicode"/>
              </a:rPr>
              <a:t> </a:t>
            </a:r>
            <a:r>
              <a:rPr dirty="0" sz="4250" spc="-60">
                <a:solidFill>
                  <a:srgbClr val="F6958F"/>
                </a:solidFill>
                <a:latin typeface="Lucida Sans Unicode"/>
                <a:cs typeface="Lucida Sans Unicode"/>
              </a:rPr>
              <a:t>is</a:t>
            </a:r>
            <a:r>
              <a:rPr dirty="0" sz="4250" spc="-220">
                <a:solidFill>
                  <a:srgbClr val="F6958F"/>
                </a:solidFill>
                <a:latin typeface="Lucida Sans Unicode"/>
                <a:cs typeface="Lucida Sans Unicode"/>
              </a:rPr>
              <a:t> </a:t>
            </a:r>
            <a:r>
              <a:rPr dirty="0" sz="4250" spc="140">
                <a:solidFill>
                  <a:srgbClr val="F6958F"/>
                </a:solidFill>
                <a:latin typeface="Lucida Sans Unicode"/>
                <a:cs typeface="Lucida Sans Unicode"/>
              </a:rPr>
              <a:t>guided</a:t>
            </a:r>
            <a:r>
              <a:rPr dirty="0" sz="4250" spc="-215">
                <a:solidFill>
                  <a:srgbClr val="F6958F"/>
                </a:solidFill>
                <a:latin typeface="Lucida Sans Unicode"/>
                <a:cs typeface="Lucida Sans Unicode"/>
              </a:rPr>
              <a:t> </a:t>
            </a:r>
            <a:r>
              <a:rPr dirty="0" sz="4250" spc="280">
                <a:solidFill>
                  <a:srgbClr val="F6958F"/>
                </a:solidFill>
                <a:latin typeface="Lucida Sans Unicode"/>
                <a:cs typeface="Lucida Sans Unicode"/>
              </a:rPr>
              <a:t>and </a:t>
            </a:r>
            <a:r>
              <a:rPr dirty="0" sz="4250" spc="-1330">
                <a:solidFill>
                  <a:srgbClr val="F6958F"/>
                </a:solidFill>
                <a:latin typeface="Lucida Sans Unicode"/>
                <a:cs typeface="Lucida Sans Unicode"/>
              </a:rPr>
              <a:t> </a:t>
            </a:r>
            <a:r>
              <a:rPr dirty="0" sz="4250" spc="180">
                <a:solidFill>
                  <a:srgbClr val="F6958F"/>
                </a:solidFill>
                <a:latin typeface="Lucida Sans Unicode"/>
                <a:cs typeface="Lucida Sans Unicode"/>
              </a:rPr>
              <a:t>acknowledged</a:t>
            </a:r>
            <a:r>
              <a:rPr dirty="0" sz="4250" spc="-215">
                <a:solidFill>
                  <a:srgbClr val="F6958F"/>
                </a:solidFill>
                <a:latin typeface="Lucida Sans Unicode"/>
                <a:cs typeface="Lucida Sans Unicode"/>
              </a:rPr>
              <a:t> </a:t>
            </a:r>
            <a:r>
              <a:rPr dirty="0" sz="4250" spc="-15">
                <a:solidFill>
                  <a:srgbClr val="F6958F"/>
                </a:solidFill>
                <a:latin typeface="Lucida Sans Unicode"/>
                <a:cs typeface="Lucida Sans Unicode"/>
              </a:rPr>
              <a:t>by:</a:t>
            </a:r>
            <a:endParaRPr sz="42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4050" spc="-125" b="1">
                <a:solidFill>
                  <a:srgbClr val="F6958F"/>
                </a:solidFill>
                <a:latin typeface="Tahoma"/>
                <a:cs typeface="Tahoma"/>
              </a:rPr>
              <a:t>P</a:t>
            </a:r>
            <a:r>
              <a:rPr dirty="0" sz="4050" spc="-15" b="1">
                <a:solidFill>
                  <a:srgbClr val="F6958F"/>
                </a:solidFill>
                <a:latin typeface="Tahoma"/>
                <a:cs typeface="Tahoma"/>
              </a:rPr>
              <a:t>r</a:t>
            </a:r>
            <a:r>
              <a:rPr dirty="0" sz="4050" spc="90" b="1">
                <a:solidFill>
                  <a:srgbClr val="F6958F"/>
                </a:solidFill>
                <a:latin typeface="Tahoma"/>
                <a:cs typeface="Tahoma"/>
              </a:rPr>
              <a:t>o</a:t>
            </a:r>
            <a:r>
              <a:rPr dirty="0" sz="4050" spc="-85" b="1">
                <a:solidFill>
                  <a:srgbClr val="F6958F"/>
                </a:solidFill>
                <a:latin typeface="Tahoma"/>
                <a:cs typeface="Tahoma"/>
              </a:rPr>
              <a:t>f</a:t>
            </a:r>
            <a:r>
              <a:rPr dirty="0" sz="4050" spc="-120" b="1">
                <a:solidFill>
                  <a:srgbClr val="F6958F"/>
                </a:solidFill>
                <a:latin typeface="Tahoma"/>
                <a:cs typeface="Tahoma"/>
              </a:rPr>
              <a:t>.</a:t>
            </a:r>
            <a:r>
              <a:rPr dirty="0" sz="4050" spc="-320" b="1">
                <a:solidFill>
                  <a:srgbClr val="F6958F"/>
                </a:solidFill>
                <a:latin typeface="Tahoma"/>
                <a:cs typeface="Tahoma"/>
              </a:rPr>
              <a:t> </a:t>
            </a:r>
            <a:r>
              <a:rPr dirty="0" sz="4050" spc="80" b="1">
                <a:solidFill>
                  <a:srgbClr val="F6958F"/>
                </a:solidFill>
                <a:latin typeface="Tahoma"/>
                <a:cs typeface="Tahoma"/>
              </a:rPr>
              <a:t>G</a:t>
            </a:r>
            <a:r>
              <a:rPr dirty="0" sz="4050" spc="340" b="1">
                <a:solidFill>
                  <a:srgbClr val="F6958F"/>
                </a:solidFill>
                <a:latin typeface="Tahoma"/>
                <a:cs typeface="Tahoma"/>
              </a:rPr>
              <a:t>a</a:t>
            </a:r>
            <a:r>
              <a:rPr dirty="0" sz="4050" spc="-15" b="1">
                <a:solidFill>
                  <a:srgbClr val="F6958F"/>
                </a:solidFill>
                <a:latin typeface="Tahoma"/>
                <a:cs typeface="Tahoma"/>
              </a:rPr>
              <a:t>r</a:t>
            </a:r>
            <a:r>
              <a:rPr dirty="0" sz="4050" spc="-25" b="1">
                <a:solidFill>
                  <a:srgbClr val="F6958F"/>
                </a:solidFill>
                <a:latin typeface="Tahoma"/>
                <a:cs typeface="Tahoma"/>
              </a:rPr>
              <a:t>i</a:t>
            </a:r>
            <a:r>
              <a:rPr dirty="0" sz="4050" spc="445" b="1">
                <a:solidFill>
                  <a:srgbClr val="F6958F"/>
                </a:solidFill>
                <a:latin typeface="Tahoma"/>
                <a:cs typeface="Tahoma"/>
              </a:rPr>
              <a:t>m</a:t>
            </a:r>
            <a:r>
              <a:rPr dirty="0" sz="4050" spc="340" b="1">
                <a:solidFill>
                  <a:srgbClr val="F6958F"/>
                </a:solidFill>
                <a:latin typeface="Tahoma"/>
                <a:cs typeface="Tahoma"/>
              </a:rPr>
              <a:t>a</a:t>
            </a:r>
            <a:r>
              <a:rPr dirty="0" sz="4050" spc="-320" b="1">
                <a:solidFill>
                  <a:srgbClr val="F6958F"/>
                </a:solidFill>
                <a:latin typeface="Tahoma"/>
                <a:cs typeface="Tahoma"/>
              </a:rPr>
              <a:t> </a:t>
            </a:r>
            <a:r>
              <a:rPr dirty="0" sz="4050" spc="325" b="1">
                <a:solidFill>
                  <a:srgbClr val="F6958F"/>
                </a:solidFill>
                <a:latin typeface="Tahoma"/>
                <a:cs typeface="Tahoma"/>
              </a:rPr>
              <a:t>J</a:t>
            </a:r>
            <a:r>
              <a:rPr dirty="0" sz="4050" spc="90" b="1">
                <a:solidFill>
                  <a:srgbClr val="F6958F"/>
                </a:solidFill>
                <a:latin typeface="Tahoma"/>
                <a:cs typeface="Tahoma"/>
              </a:rPr>
              <a:t>o</a:t>
            </a:r>
            <a:r>
              <a:rPr dirty="0" sz="4050" spc="185" b="1">
                <a:solidFill>
                  <a:srgbClr val="F6958F"/>
                </a:solidFill>
                <a:latin typeface="Tahoma"/>
                <a:cs typeface="Tahoma"/>
              </a:rPr>
              <a:t>s</a:t>
            </a:r>
            <a:r>
              <a:rPr dirty="0" sz="4050" spc="150" b="1">
                <a:solidFill>
                  <a:srgbClr val="F6958F"/>
                </a:solidFill>
                <a:latin typeface="Tahoma"/>
                <a:cs typeface="Tahoma"/>
              </a:rPr>
              <a:t>h</a:t>
            </a:r>
            <a:r>
              <a:rPr dirty="0" sz="4050" spc="-25" b="1">
                <a:solidFill>
                  <a:srgbClr val="F6958F"/>
                </a:solidFill>
                <a:latin typeface="Tahoma"/>
                <a:cs typeface="Tahoma"/>
              </a:rPr>
              <a:t>i</a:t>
            </a:r>
            <a:endParaRPr sz="4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6022"/>
            <a:ext cx="18288000" cy="9473565"/>
            <a:chOff x="0" y="406022"/>
            <a:chExt cx="18288000" cy="9473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99" y="406022"/>
              <a:ext cx="9143999" cy="94730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51816"/>
              <a:ext cx="10291445" cy="1876425"/>
            </a:xfrm>
            <a:custGeom>
              <a:avLst/>
              <a:gdLst/>
              <a:ahLst/>
              <a:cxnLst/>
              <a:rect l="l" t="t" r="r" b="b"/>
              <a:pathLst>
                <a:path w="10291445" h="1876425">
                  <a:moveTo>
                    <a:pt x="9352393" y="1876424"/>
                  </a:moveTo>
                  <a:lnTo>
                    <a:pt x="0" y="1876424"/>
                  </a:lnTo>
                  <a:lnTo>
                    <a:pt x="0" y="0"/>
                  </a:lnTo>
                  <a:lnTo>
                    <a:pt x="9352394" y="0"/>
                  </a:lnTo>
                  <a:lnTo>
                    <a:pt x="10290889" y="938212"/>
                  </a:lnTo>
                  <a:lnTo>
                    <a:pt x="9352393" y="1876424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3027" y="803935"/>
            <a:ext cx="4423410" cy="1971675"/>
          </a:xfrm>
          <a:prstGeom prst="rect"/>
        </p:spPr>
        <p:txBody>
          <a:bodyPr wrap="square" lIns="0" tIns="219710" rIns="0" bIns="0" rtlCol="0" vert="horz">
            <a:spAutoFit/>
          </a:bodyPr>
          <a:lstStyle/>
          <a:p>
            <a:pPr marL="12700" marR="5080" indent="398145">
              <a:lnSpc>
                <a:spcPts val="6820"/>
              </a:lnSpc>
              <a:spcBef>
                <a:spcPts val="1730"/>
              </a:spcBef>
            </a:pPr>
            <a:r>
              <a:rPr dirty="0" sz="7050" spc="415"/>
              <a:t>Problem </a:t>
            </a:r>
            <a:r>
              <a:rPr dirty="0" sz="7050" spc="420"/>
              <a:t> </a:t>
            </a:r>
            <a:r>
              <a:rPr dirty="0" sz="7050" spc="-100"/>
              <a:t>S</a:t>
            </a:r>
            <a:r>
              <a:rPr dirty="0" sz="7050" spc="465"/>
              <a:t>t</a:t>
            </a:r>
            <a:r>
              <a:rPr dirty="0" sz="7050" spc="280"/>
              <a:t>a</a:t>
            </a:r>
            <a:r>
              <a:rPr dirty="0" sz="7050" spc="465"/>
              <a:t>t</a:t>
            </a:r>
            <a:r>
              <a:rPr dirty="0" sz="7050" spc="50"/>
              <a:t>e</a:t>
            </a:r>
            <a:r>
              <a:rPr dirty="0" sz="7050" spc="465"/>
              <a:t>m</a:t>
            </a:r>
            <a:r>
              <a:rPr dirty="0" sz="7050" spc="50"/>
              <a:t>e</a:t>
            </a:r>
            <a:r>
              <a:rPr dirty="0" sz="7050" spc="450"/>
              <a:t>n</a:t>
            </a:r>
            <a:r>
              <a:rPr dirty="0" sz="7050" spc="470"/>
              <a:t>t</a:t>
            </a:r>
            <a:endParaRPr sz="7050"/>
          </a:p>
        </p:txBody>
      </p:sp>
      <p:sp>
        <p:nvSpPr>
          <p:cNvPr id="6" name="object 6"/>
          <p:cNvSpPr txBox="1"/>
          <p:nvPr/>
        </p:nvSpPr>
        <p:spPr>
          <a:xfrm>
            <a:off x="769008" y="3335847"/>
            <a:ext cx="8034020" cy="4308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25"/>
              </a:spcBef>
            </a:pPr>
            <a:r>
              <a:rPr dirty="0" sz="3500" spc="-40" b="1">
                <a:solidFill>
                  <a:srgbClr val="3B425E"/>
                </a:solidFill>
                <a:latin typeface="Tahoma"/>
                <a:cs typeface="Tahoma"/>
              </a:rPr>
              <a:t>Milk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-5" b="1">
                <a:solidFill>
                  <a:srgbClr val="3B425E"/>
                </a:solidFill>
                <a:latin typeface="Tahoma"/>
                <a:cs typeface="Tahoma"/>
              </a:rPr>
              <a:t>Distribution</a:t>
            </a:r>
            <a:r>
              <a:rPr dirty="0" sz="3500" spc="-19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3B425E"/>
                </a:solidFill>
                <a:latin typeface="Tahoma"/>
                <a:cs typeface="Tahoma"/>
              </a:rPr>
              <a:t>and</a:t>
            </a:r>
            <a:r>
              <a:rPr dirty="0" sz="3500" spc="-19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-25" b="1">
                <a:solidFill>
                  <a:srgbClr val="3B425E"/>
                </a:solidFill>
                <a:latin typeface="Tahoma"/>
                <a:cs typeface="Tahoma"/>
              </a:rPr>
              <a:t>Billing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90" b="1">
                <a:solidFill>
                  <a:srgbClr val="3B425E"/>
                </a:solidFill>
                <a:latin typeface="Tahoma"/>
                <a:cs typeface="Tahoma"/>
              </a:rPr>
              <a:t>System </a:t>
            </a:r>
            <a:r>
              <a:rPr dirty="0" sz="3500" spc="-101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20" b="1">
                <a:solidFill>
                  <a:srgbClr val="3B425E"/>
                </a:solidFill>
                <a:latin typeface="Tahoma"/>
                <a:cs typeface="Tahoma"/>
              </a:rPr>
              <a:t>is </a:t>
            </a:r>
            <a:r>
              <a:rPr dirty="0" sz="3500" spc="300" b="1">
                <a:solidFill>
                  <a:srgbClr val="3B425E"/>
                </a:solidFill>
                <a:latin typeface="Tahoma"/>
                <a:cs typeface="Tahoma"/>
              </a:rPr>
              <a:t>a </a:t>
            </a:r>
            <a:r>
              <a:rPr dirty="0" sz="3500" spc="114" b="1">
                <a:solidFill>
                  <a:srgbClr val="3B425E"/>
                </a:solidFill>
                <a:latin typeface="Tahoma"/>
                <a:cs typeface="Tahoma"/>
              </a:rPr>
              <a:t>software-based </a:t>
            </a:r>
            <a:r>
              <a:rPr dirty="0" sz="3500" spc="135" b="1">
                <a:solidFill>
                  <a:srgbClr val="3B425E"/>
                </a:solidFill>
                <a:latin typeface="Tahoma"/>
                <a:cs typeface="Tahoma"/>
              </a:rPr>
              <a:t>program </a:t>
            </a:r>
            <a:r>
              <a:rPr dirty="0" sz="3500" spc="55" b="1">
                <a:solidFill>
                  <a:srgbClr val="3B425E"/>
                </a:solidFill>
                <a:latin typeface="Tahoma"/>
                <a:cs typeface="Tahoma"/>
              </a:rPr>
              <a:t>that </a:t>
            </a:r>
            <a:r>
              <a:rPr dirty="0" sz="3500" spc="-101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50" b="1">
                <a:solidFill>
                  <a:srgbClr val="3B425E"/>
                </a:solidFill>
                <a:latin typeface="Tahoma"/>
                <a:cs typeface="Tahoma"/>
              </a:rPr>
              <a:t>functions </a:t>
            </a:r>
            <a:r>
              <a:rPr dirty="0" sz="3500" spc="210" b="1">
                <a:solidFill>
                  <a:srgbClr val="3B425E"/>
                </a:solidFill>
                <a:latin typeface="Tahoma"/>
                <a:cs typeface="Tahoma"/>
              </a:rPr>
              <a:t>as </a:t>
            </a:r>
            <a:r>
              <a:rPr dirty="0" sz="3500" spc="300" b="1">
                <a:solidFill>
                  <a:srgbClr val="3B425E"/>
                </a:solidFill>
                <a:latin typeface="Tahoma"/>
                <a:cs typeface="Tahoma"/>
              </a:rPr>
              <a:t>a </a:t>
            </a:r>
            <a:r>
              <a:rPr dirty="0" sz="3500" spc="85" b="1">
                <a:solidFill>
                  <a:srgbClr val="3B425E"/>
                </a:solidFill>
                <a:latin typeface="Tahoma"/>
                <a:cs typeface="Tahoma"/>
              </a:rPr>
              <a:t>dairy </a:t>
            </a:r>
            <a:r>
              <a:rPr dirty="0" sz="3500" spc="20" b="1">
                <a:solidFill>
                  <a:srgbClr val="3B425E"/>
                </a:solidFill>
                <a:latin typeface="Tahoma"/>
                <a:cs typeface="Tahoma"/>
              </a:rPr>
              <a:t>software </a:t>
            </a:r>
            <a:r>
              <a:rPr dirty="0" sz="3500" b="1">
                <a:solidFill>
                  <a:srgbClr val="3B425E"/>
                </a:solidFill>
                <a:latin typeface="Tahoma"/>
                <a:cs typeface="Tahoma"/>
              </a:rPr>
              <a:t>to </a:t>
            </a:r>
            <a:r>
              <a:rPr dirty="0" sz="3500" spc="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85" b="1">
                <a:solidFill>
                  <a:srgbClr val="3B425E"/>
                </a:solidFill>
                <a:latin typeface="Tahoma"/>
                <a:cs typeface="Tahoma"/>
              </a:rPr>
              <a:t>keep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70" b="1">
                <a:solidFill>
                  <a:srgbClr val="3B425E"/>
                </a:solidFill>
                <a:latin typeface="Tahoma"/>
                <a:cs typeface="Tahoma"/>
              </a:rPr>
              <a:t>track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-15" b="1">
                <a:solidFill>
                  <a:srgbClr val="3B425E"/>
                </a:solidFill>
                <a:latin typeface="Tahoma"/>
                <a:cs typeface="Tahoma"/>
              </a:rPr>
              <a:t>of</a:t>
            </a:r>
            <a:r>
              <a:rPr dirty="0" sz="3500" spc="-19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90" b="1">
                <a:solidFill>
                  <a:srgbClr val="3B425E"/>
                </a:solidFill>
                <a:latin typeface="Tahoma"/>
                <a:cs typeface="Tahoma"/>
              </a:rPr>
              <a:t>daily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40" b="1">
                <a:solidFill>
                  <a:srgbClr val="3B425E"/>
                </a:solidFill>
                <a:latin typeface="Tahoma"/>
                <a:cs typeface="Tahoma"/>
              </a:rPr>
              <a:t>milk</a:t>
            </a:r>
            <a:r>
              <a:rPr dirty="0" sz="3500" spc="-19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75" b="1">
                <a:solidFill>
                  <a:srgbClr val="3B425E"/>
                </a:solidFill>
                <a:latin typeface="Tahoma"/>
                <a:cs typeface="Tahoma"/>
              </a:rPr>
              <a:t>production </a:t>
            </a:r>
            <a:r>
              <a:rPr dirty="0" sz="3500" spc="-101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-40" b="1">
                <a:solidFill>
                  <a:srgbClr val="3B425E"/>
                </a:solidFill>
                <a:latin typeface="Tahoma"/>
                <a:cs typeface="Tahoma"/>
              </a:rPr>
              <a:t>for </a:t>
            </a:r>
            <a:r>
              <a:rPr dirty="0" sz="3500" spc="45" b="1">
                <a:solidFill>
                  <a:srgbClr val="3B425E"/>
                </a:solidFill>
                <a:latin typeface="Tahoma"/>
                <a:cs typeface="Tahoma"/>
              </a:rPr>
              <a:t>registered </a:t>
            </a:r>
            <a:r>
              <a:rPr dirty="0" sz="3500" spc="150" b="1">
                <a:solidFill>
                  <a:srgbClr val="3B425E"/>
                </a:solidFill>
                <a:latin typeface="Tahoma"/>
                <a:cs typeface="Tahoma"/>
              </a:rPr>
              <a:t>account </a:t>
            </a:r>
            <a:r>
              <a:rPr dirty="0" sz="3500" spc="160" b="1">
                <a:solidFill>
                  <a:srgbClr val="3B425E"/>
                </a:solidFill>
                <a:latin typeface="Tahoma"/>
                <a:cs typeface="Tahoma"/>
              </a:rPr>
              <a:t>members </a:t>
            </a:r>
            <a:r>
              <a:rPr dirty="0" sz="3500" spc="16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90" b="1">
                <a:solidFill>
                  <a:srgbClr val="3B425E"/>
                </a:solidFill>
                <a:latin typeface="Tahoma"/>
                <a:cs typeface="Tahoma"/>
              </a:rPr>
              <a:t>(dairy </a:t>
            </a:r>
            <a:r>
              <a:rPr dirty="0" sz="3500" spc="130" b="1">
                <a:solidFill>
                  <a:srgbClr val="3B425E"/>
                </a:solidFill>
                <a:latin typeface="Tahoma"/>
                <a:cs typeface="Tahoma"/>
              </a:rPr>
              <a:t>manager). </a:t>
            </a:r>
            <a:r>
              <a:rPr dirty="0" sz="3500" spc="120" b="1">
                <a:solidFill>
                  <a:srgbClr val="3B425E"/>
                </a:solidFill>
                <a:latin typeface="Tahoma"/>
                <a:cs typeface="Tahoma"/>
              </a:rPr>
              <a:t>Customers </a:t>
            </a:r>
            <a:r>
              <a:rPr dirty="0" sz="3500" spc="220" b="1">
                <a:solidFill>
                  <a:srgbClr val="3B425E"/>
                </a:solidFill>
                <a:latin typeface="Tahoma"/>
                <a:cs typeface="Tahoma"/>
              </a:rPr>
              <a:t>can </a:t>
            </a:r>
            <a:r>
              <a:rPr dirty="0" sz="3500" spc="22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200" b="1">
                <a:solidFill>
                  <a:srgbClr val="3B425E"/>
                </a:solidFill>
                <a:latin typeface="Tahoma"/>
                <a:cs typeface="Tahoma"/>
              </a:rPr>
              <a:t>access </a:t>
            </a:r>
            <a:r>
              <a:rPr dirty="0" sz="3500" spc="35" b="1">
                <a:solidFill>
                  <a:srgbClr val="3B425E"/>
                </a:solidFill>
                <a:latin typeface="Tahoma"/>
                <a:cs typeface="Tahoma"/>
              </a:rPr>
              <a:t>the </a:t>
            </a:r>
            <a:r>
              <a:rPr dirty="0" sz="3500" spc="105" b="1">
                <a:solidFill>
                  <a:srgbClr val="3B425E"/>
                </a:solidFill>
                <a:latin typeface="Tahoma"/>
                <a:cs typeface="Tahoma"/>
              </a:rPr>
              <a:t>customer </a:t>
            </a:r>
            <a:r>
              <a:rPr dirty="0" sz="3500" spc="65" b="1">
                <a:solidFill>
                  <a:srgbClr val="3B425E"/>
                </a:solidFill>
                <a:latin typeface="Tahoma"/>
                <a:cs typeface="Tahoma"/>
              </a:rPr>
              <a:t>ledger </a:t>
            </a:r>
            <a:r>
              <a:rPr dirty="0" sz="3500" spc="195" b="1">
                <a:solidFill>
                  <a:srgbClr val="3B425E"/>
                </a:solidFill>
                <a:latin typeface="Tahoma"/>
                <a:cs typeface="Tahoma"/>
              </a:rPr>
              <a:t>page </a:t>
            </a:r>
            <a:r>
              <a:rPr dirty="0" sz="3500" spc="20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150" b="1">
                <a:solidFill>
                  <a:srgbClr val="3B425E"/>
                </a:solidFill>
                <a:latin typeface="Tahoma"/>
                <a:cs typeface="Tahoma"/>
              </a:rPr>
              <a:t>by</a:t>
            </a:r>
            <a:r>
              <a:rPr dirty="0" sz="3500" spc="-190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85" b="1">
                <a:solidFill>
                  <a:srgbClr val="3B425E"/>
                </a:solidFill>
                <a:latin typeface="Tahoma"/>
                <a:cs typeface="Tahoma"/>
              </a:rPr>
              <a:t>logging</a:t>
            </a:r>
            <a:r>
              <a:rPr dirty="0" sz="3500" spc="-185" b="1">
                <a:solidFill>
                  <a:srgbClr val="3B425E"/>
                </a:solidFill>
                <a:latin typeface="Tahoma"/>
                <a:cs typeface="Tahoma"/>
              </a:rPr>
              <a:t> </a:t>
            </a:r>
            <a:r>
              <a:rPr dirty="0" sz="3500" spc="-55" b="1">
                <a:solidFill>
                  <a:srgbClr val="3B425E"/>
                </a:solidFill>
                <a:latin typeface="Tahoma"/>
                <a:cs typeface="Tahoma"/>
              </a:rPr>
              <a:t>in.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7657163"/>
            <a:ext cx="4588510" cy="2630170"/>
            <a:chOff x="0" y="7657163"/>
            <a:chExt cx="4588510" cy="2630170"/>
          </a:xfrm>
        </p:grpSpPr>
        <p:sp>
          <p:nvSpPr>
            <p:cNvPr id="8" name="object 8"/>
            <p:cNvSpPr/>
            <p:nvPr/>
          </p:nvSpPr>
          <p:spPr>
            <a:xfrm>
              <a:off x="0" y="7910513"/>
              <a:ext cx="4588510" cy="2376805"/>
            </a:xfrm>
            <a:custGeom>
              <a:avLst/>
              <a:gdLst/>
              <a:ahLst/>
              <a:cxnLst/>
              <a:rect l="l" t="t" r="r" b="b"/>
              <a:pathLst>
                <a:path w="4588510" h="2376804">
                  <a:moveTo>
                    <a:pt x="4545244" y="2376486"/>
                  </a:moveTo>
                  <a:lnTo>
                    <a:pt x="0" y="2376486"/>
                  </a:lnTo>
                  <a:lnTo>
                    <a:pt x="0" y="495500"/>
                  </a:lnTo>
                  <a:lnTo>
                    <a:pt x="1356515" y="0"/>
                  </a:lnTo>
                  <a:lnTo>
                    <a:pt x="4587934" y="1032627"/>
                  </a:lnTo>
                  <a:lnTo>
                    <a:pt x="4545244" y="2376486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953016"/>
              <a:ext cx="3999865" cy="1334135"/>
            </a:xfrm>
            <a:custGeom>
              <a:avLst/>
              <a:gdLst/>
              <a:ahLst/>
              <a:cxnLst/>
              <a:rect l="l" t="t" r="r" b="b"/>
              <a:pathLst>
                <a:path w="3999865" h="1334134">
                  <a:moveTo>
                    <a:pt x="1419910" y="195148"/>
                  </a:moveTo>
                  <a:lnTo>
                    <a:pt x="784288" y="0"/>
                  </a:lnTo>
                  <a:lnTo>
                    <a:pt x="0" y="408901"/>
                  </a:lnTo>
                  <a:lnTo>
                    <a:pt x="0" y="1333982"/>
                  </a:lnTo>
                  <a:lnTo>
                    <a:pt x="263194" y="1333982"/>
                  </a:lnTo>
                  <a:lnTo>
                    <a:pt x="360184" y="793318"/>
                  </a:lnTo>
                  <a:lnTo>
                    <a:pt x="1419910" y="195148"/>
                  </a:lnTo>
                  <a:close/>
                </a:path>
                <a:path w="3999865" h="1334134">
                  <a:moveTo>
                    <a:pt x="2529281" y="711466"/>
                  </a:moveTo>
                  <a:lnTo>
                    <a:pt x="1829460" y="496570"/>
                  </a:lnTo>
                  <a:lnTo>
                    <a:pt x="1330261" y="801890"/>
                  </a:lnTo>
                  <a:lnTo>
                    <a:pt x="2018906" y="1026401"/>
                  </a:lnTo>
                  <a:lnTo>
                    <a:pt x="2529281" y="711466"/>
                  </a:lnTo>
                  <a:close/>
                </a:path>
                <a:path w="3999865" h="1334134">
                  <a:moveTo>
                    <a:pt x="3999331" y="1008989"/>
                  </a:moveTo>
                  <a:lnTo>
                    <a:pt x="3222002" y="1333982"/>
                  </a:lnTo>
                  <a:lnTo>
                    <a:pt x="3970959" y="1333982"/>
                  </a:lnTo>
                  <a:lnTo>
                    <a:pt x="3999331" y="1008989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65619" y="10046186"/>
              <a:ext cx="577850" cy="241300"/>
            </a:xfrm>
            <a:custGeom>
              <a:avLst/>
              <a:gdLst/>
              <a:ahLst/>
              <a:cxnLst/>
              <a:rect l="l" t="t" r="r" b="b"/>
              <a:pathLst>
                <a:path w="577850" h="241300">
                  <a:moveTo>
                    <a:pt x="89857" y="240813"/>
                  </a:moveTo>
                  <a:lnTo>
                    <a:pt x="0" y="240813"/>
                  </a:lnTo>
                  <a:lnTo>
                    <a:pt x="549524" y="2598"/>
                  </a:lnTo>
                  <a:lnTo>
                    <a:pt x="555761" y="0"/>
                  </a:lnTo>
                  <a:lnTo>
                    <a:pt x="563037" y="779"/>
                  </a:lnTo>
                  <a:lnTo>
                    <a:pt x="568754" y="4937"/>
                  </a:lnTo>
                  <a:lnTo>
                    <a:pt x="574211" y="8834"/>
                  </a:lnTo>
                  <a:lnTo>
                    <a:pt x="577330" y="15590"/>
                  </a:lnTo>
                  <a:lnTo>
                    <a:pt x="576810" y="22346"/>
                  </a:lnTo>
                  <a:lnTo>
                    <a:pt x="574398" y="51709"/>
                  </a:lnTo>
                  <a:lnTo>
                    <a:pt x="534712" y="51709"/>
                  </a:lnTo>
                  <a:lnTo>
                    <a:pt x="89857" y="240813"/>
                  </a:lnTo>
                  <a:close/>
                </a:path>
                <a:path w="577850" h="241300">
                  <a:moveTo>
                    <a:pt x="558864" y="240813"/>
                  </a:moveTo>
                  <a:lnTo>
                    <a:pt x="518881" y="240813"/>
                  </a:lnTo>
                  <a:lnTo>
                    <a:pt x="534712" y="51709"/>
                  </a:lnTo>
                  <a:lnTo>
                    <a:pt x="574398" y="51709"/>
                  </a:lnTo>
                  <a:lnTo>
                    <a:pt x="558864" y="240813"/>
                  </a:lnTo>
                  <a:close/>
                </a:path>
                <a:path w="577850" h="241300">
                  <a:moveTo>
                    <a:pt x="293435" y="240813"/>
                  </a:moveTo>
                  <a:lnTo>
                    <a:pt x="273655" y="240813"/>
                  </a:lnTo>
                  <a:lnTo>
                    <a:pt x="289919" y="227105"/>
                  </a:lnTo>
                  <a:lnTo>
                    <a:pt x="293435" y="240813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8962109"/>
              <a:ext cx="4566920" cy="1325245"/>
            </a:xfrm>
            <a:custGeom>
              <a:avLst/>
              <a:gdLst/>
              <a:ahLst/>
              <a:cxnLst/>
              <a:rect l="l" t="t" r="r" b="b"/>
              <a:pathLst>
                <a:path w="4566920" h="1325245">
                  <a:moveTo>
                    <a:pt x="2138398" y="1219716"/>
                  </a:moveTo>
                  <a:lnTo>
                    <a:pt x="2070104" y="1219716"/>
                  </a:lnTo>
                  <a:lnTo>
                    <a:pt x="4547395" y="3118"/>
                  </a:lnTo>
                  <a:lnTo>
                    <a:pt x="4553372" y="0"/>
                  </a:lnTo>
                  <a:lnTo>
                    <a:pt x="4560648" y="2598"/>
                  </a:lnTo>
                  <a:lnTo>
                    <a:pt x="4566365" y="14551"/>
                  </a:lnTo>
                  <a:lnTo>
                    <a:pt x="4564026" y="21827"/>
                  </a:lnTo>
                  <a:lnTo>
                    <a:pt x="4558050" y="24685"/>
                  </a:lnTo>
                  <a:lnTo>
                    <a:pt x="2138398" y="1219716"/>
                  </a:lnTo>
                  <a:close/>
                </a:path>
                <a:path w="4566920" h="1325245">
                  <a:moveTo>
                    <a:pt x="2085947" y="1324889"/>
                  </a:moveTo>
                  <a:lnTo>
                    <a:pt x="2059348" y="1324889"/>
                  </a:lnTo>
                  <a:lnTo>
                    <a:pt x="2059449" y="1255315"/>
                  </a:lnTo>
                  <a:lnTo>
                    <a:pt x="2062048" y="1252197"/>
                  </a:lnTo>
                  <a:lnTo>
                    <a:pt x="2065426" y="1249858"/>
                  </a:lnTo>
                  <a:lnTo>
                    <a:pt x="0" y="640137"/>
                  </a:lnTo>
                  <a:lnTo>
                    <a:pt x="0" y="608787"/>
                  </a:lnTo>
                  <a:lnTo>
                    <a:pt x="2070104" y="1219716"/>
                  </a:lnTo>
                  <a:lnTo>
                    <a:pt x="2138398" y="1219716"/>
                  </a:lnTo>
                  <a:lnTo>
                    <a:pt x="2078419" y="1249338"/>
                  </a:lnTo>
                  <a:lnTo>
                    <a:pt x="2082317" y="1251417"/>
                  </a:lnTo>
                  <a:lnTo>
                    <a:pt x="2085436" y="1255055"/>
                  </a:lnTo>
                  <a:lnTo>
                    <a:pt x="2085438" y="1259992"/>
                  </a:lnTo>
                  <a:lnTo>
                    <a:pt x="2085947" y="1324889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7657163"/>
              <a:ext cx="3429635" cy="2628900"/>
            </a:xfrm>
            <a:custGeom>
              <a:avLst/>
              <a:gdLst/>
              <a:ahLst/>
              <a:cxnLst/>
              <a:rect l="l" t="t" r="r" b="b"/>
              <a:pathLst>
                <a:path w="3429635" h="2628900">
                  <a:moveTo>
                    <a:pt x="1332088" y="1028699"/>
                  </a:moveTo>
                  <a:lnTo>
                    <a:pt x="1264003" y="1028699"/>
                  </a:lnTo>
                  <a:lnTo>
                    <a:pt x="1211510" y="977899"/>
                  </a:lnTo>
                  <a:lnTo>
                    <a:pt x="1183139" y="952499"/>
                  </a:lnTo>
                  <a:lnTo>
                    <a:pt x="1149680" y="939799"/>
                  </a:lnTo>
                  <a:lnTo>
                    <a:pt x="1111953" y="914399"/>
                  </a:lnTo>
                  <a:lnTo>
                    <a:pt x="1070781" y="876299"/>
                  </a:lnTo>
                  <a:lnTo>
                    <a:pt x="1026985" y="850899"/>
                  </a:lnTo>
                  <a:lnTo>
                    <a:pt x="981386" y="812799"/>
                  </a:lnTo>
                  <a:lnTo>
                    <a:pt x="934805" y="787399"/>
                  </a:lnTo>
                  <a:lnTo>
                    <a:pt x="888063" y="749299"/>
                  </a:lnTo>
                  <a:lnTo>
                    <a:pt x="841983" y="711199"/>
                  </a:lnTo>
                  <a:lnTo>
                    <a:pt x="800504" y="673099"/>
                  </a:lnTo>
                  <a:lnTo>
                    <a:pt x="760924" y="634999"/>
                  </a:lnTo>
                  <a:lnTo>
                    <a:pt x="723842" y="596899"/>
                  </a:lnTo>
                  <a:lnTo>
                    <a:pt x="689856" y="558799"/>
                  </a:lnTo>
                  <a:lnTo>
                    <a:pt x="659566" y="520699"/>
                  </a:lnTo>
                  <a:lnTo>
                    <a:pt x="633571" y="482599"/>
                  </a:lnTo>
                  <a:lnTo>
                    <a:pt x="615226" y="444499"/>
                  </a:lnTo>
                  <a:lnTo>
                    <a:pt x="598913" y="393699"/>
                  </a:lnTo>
                  <a:lnTo>
                    <a:pt x="585582" y="342899"/>
                  </a:lnTo>
                  <a:lnTo>
                    <a:pt x="576183" y="292099"/>
                  </a:lnTo>
                  <a:lnTo>
                    <a:pt x="571666" y="241299"/>
                  </a:lnTo>
                  <a:lnTo>
                    <a:pt x="572981" y="190499"/>
                  </a:lnTo>
                  <a:lnTo>
                    <a:pt x="581078" y="139699"/>
                  </a:lnTo>
                  <a:lnTo>
                    <a:pt x="597600" y="101599"/>
                  </a:lnTo>
                  <a:lnTo>
                    <a:pt x="623127" y="50799"/>
                  </a:lnTo>
                  <a:lnTo>
                    <a:pt x="658558" y="25399"/>
                  </a:lnTo>
                  <a:lnTo>
                    <a:pt x="704791" y="0"/>
                  </a:lnTo>
                  <a:lnTo>
                    <a:pt x="827723" y="0"/>
                  </a:lnTo>
                  <a:lnTo>
                    <a:pt x="857993" y="12699"/>
                  </a:lnTo>
                  <a:lnTo>
                    <a:pt x="886679" y="25399"/>
                  </a:lnTo>
                  <a:lnTo>
                    <a:pt x="910906" y="50799"/>
                  </a:lnTo>
                  <a:lnTo>
                    <a:pt x="764543" y="50799"/>
                  </a:lnTo>
                  <a:lnTo>
                    <a:pt x="714129" y="63499"/>
                  </a:lnTo>
                  <a:lnTo>
                    <a:pt x="676579" y="76199"/>
                  </a:lnTo>
                  <a:lnTo>
                    <a:pt x="650527" y="114299"/>
                  </a:lnTo>
                  <a:lnTo>
                    <a:pt x="634611" y="152399"/>
                  </a:lnTo>
                  <a:lnTo>
                    <a:pt x="626739" y="203199"/>
                  </a:lnTo>
                  <a:lnTo>
                    <a:pt x="626901" y="266699"/>
                  </a:lnTo>
                  <a:lnTo>
                    <a:pt x="633734" y="317499"/>
                  </a:lnTo>
                  <a:lnTo>
                    <a:pt x="645871" y="368299"/>
                  </a:lnTo>
                  <a:lnTo>
                    <a:pt x="661951" y="419099"/>
                  </a:lnTo>
                  <a:lnTo>
                    <a:pt x="680607" y="457199"/>
                  </a:lnTo>
                  <a:lnTo>
                    <a:pt x="704826" y="495299"/>
                  </a:lnTo>
                  <a:lnTo>
                    <a:pt x="733167" y="533399"/>
                  </a:lnTo>
                  <a:lnTo>
                    <a:pt x="765030" y="571499"/>
                  </a:lnTo>
                  <a:lnTo>
                    <a:pt x="799817" y="609599"/>
                  </a:lnTo>
                  <a:lnTo>
                    <a:pt x="836929" y="634999"/>
                  </a:lnTo>
                  <a:lnTo>
                    <a:pt x="875765" y="673099"/>
                  </a:lnTo>
                  <a:lnTo>
                    <a:pt x="921672" y="711199"/>
                  </a:lnTo>
                  <a:lnTo>
                    <a:pt x="968241" y="749299"/>
                  </a:lnTo>
                  <a:lnTo>
                    <a:pt x="1014648" y="774699"/>
                  </a:lnTo>
                  <a:lnTo>
                    <a:pt x="1060075" y="812799"/>
                  </a:lnTo>
                  <a:lnTo>
                    <a:pt x="1103698" y="838199"/>
                  </a:lnTo>
                  <a:lnTo>
                    <a:pt x="1144696" y="863599"/>
                  </a:lnTo>
                  <a:lnTo>
                    <a:pt x="1182249" y="901699"/>
                  </a:lnTo>
                  <a:lnTo>
                    <a:pt x="1215536" y="914399"/>
                  </a:lnTo>
                  <a:lnTo>
                    <a:pt x="1243734" y="939799"/>
                  </a:lnTo>
                  <a:lnTo>
                    <a:pt x="1265725" y="965199"/>
                  </a:lnTo>
                  <a:lnTo>
                    <a:pt x="1287521" y="990599"/>
                  </a:lnTo>
                  <a:lnTo>
                    <a:pt x="1309512" y="1003299"/>
                  </a:lnTo>
                  <a:lnTo>
                    <a:pt x="1332088" y="1028699"/>
                  </a:lnTo>
                  <a:close/>
                </a:path>
                <a:path w="3429635" h="2628900">
                  <a:moveTo>
                    <a:pt x="1435514" y="1041399"/>
                  </a:moveTo>
                  <a:lnTo>
                    <a:pt x="1342742" y="1041399"/>
                  </a:lnTo>
                  <a:lnTo>
                    <a:pt x="1331402" y="990599"/>
                  </a:lnTo>
                  <a:lnTo>
                    <a:pt x="1318892" y="939799"/>
                  </a:lnTo>
                  <a:lnTo>
                    <a:pt x="1305906" y="888999"/>
                  </a:lnTo>
                  <a:lnTo>
                    <a:pt x="1293137" y="838199"/>
                  </a:lnTo>
                  <a:lnTo>
                    <a:pt x="1281277" y="800099"/>
                  </a:lnTo>
                  <a:lnTo>
                    <a:pt x="1271019" y="761999"/>
                  </a:lnTo>
                  <a:lnTo>
                    <a:pt x="1253942" y="711199"/>
                  </a:lnTo>
                  <a:lnTo>
                    <a:pt x="1235226" y="660399"/>
                  </a:lnTo>
                  <a:lnTo>
                    <a:pt x="1214921" y="609599"/>
                  </a:lnTo>
                  <a:lnTo>
                    <a:pt x="1193079" y="558799"/>
                  </a:lnTo>
                  <a:lnTo>
                    <a:pt x="1169750" y="507999"/>
                  </a:lnTo>
                  <a:lnTo>
                    <a:pt x="1144985" y="469899"/>
                  </a:lnTo>
                  <a:lnTo>
                    <a:pt x="1118725" y="419099"/>
                  </a:lnTo>
                  <a:lnTo>
                    <a:pt x="1091174" y="368299"/>
                  </a:lnTo>
                  <a:lnTo>
                    <a:pt x="1062381" y="330199"/>
                  </a:lnTo>
                  <a:lnTo>
                    <a:pt x="1032396" y="279399"/>
                  </a:lnTo>
                  <a:lnTo>
                    <a:pt x="1001271" y="241299"/>
                  </a:lnTo>
                  <a:lnTo>
                    <a:pt x="969057" y="190499"/>
                  </a:lnTo>
                  <a:lnTo>
                    <a:pt x="944739" y="165099"/>
                  </a:lnTo>
                  <a:lnTo>
                    <a:pt x="917766" y="126999"/>
                  </a:lnTo>
                  <a:lnTo>
                    <a:pt x="888113" y="101599"/>
                  </a:lnTo>
                  <a:lnTo>
                    <a:pt x="855756" y="76199"/>
                  </a:lnTo>
                  <a:lnTo>
                    <a:pt x="812391" y="50799"/>
                  </a:lnTo>
                  <a:lnTo>
                    <a:pt x="910906" y="50799"/>
                  </a:lnTo>
                  <a:lnTo>
                    <a:pt x="923020" y="63499"/>
                  </a:lnTo>
                  <a:lnTo>
                    <a:pt x="956388" y="88899"/>
                  </a:lnTo>
                  <a:lnTo>
                    <a:pt x="986736" y="126999"/>
                  </a:lnTo>
                  <a:lnTo>
                    <a:pt x="1014013" y="152399"/>
                  </a:lnTo>
                  <a:lnTo>
                    <a:pt x="1042678" y="190499"/>
                  </a:lnTo>
                  <a:lnTo>
                    <a:pt x="1070515" y="228599"/>
                  </a:lnTo>
                  <a:lnTo>
                    <a:pt x="1097493" y="279399"/>
                  </a:lnTo>
                  <a:lnTo>
                    <a:pt x="1123581" y="317499"/>
                  </a:lnTo>
                  <a:lnTo>
                    <a:pt x="1148745" y="355599"/>
                  </a:lnTo>
                  <a:lnTo>
                    <a:pt x="1172955" y="393699"/>
                  </a:lnTo>
                  <a:lnTo>
                    <a:pt x="1196178" y="444499"/>
                  </a:lnTo>
                  <a:lnTo>
                    <a:pt x="1218271" y="482599"/>
                  </a:lnTo>
                  <a:lnTo>
                    <a:pt x="1239304" y="520699"/>
                  </a:lnTo>
                  <a:lnTo>
                    <a:pt x="1259237" y="571499"/>
                  </a:lnTo>
                  <a:lnTo>
                    <a:pt x="1278029" y="609599"/>
                  </a:lnTo>
                  <a:lnTo>
                    <a:pt x="1295639" y="660399"/>
                  </a:lnTo>
                  <a:lnTo>
                    <a:pt x="1312027" y="698499"/>
                  </a:lnTo>
                  <a:lnTo>
                    <a:pt x="1327150" y="749299"/>
                  </a:lnTo>
                  <a:lnTo>
                    <a:pt x="1338297" y="787399"/>
                  </a:lnTo>
                  <a:lnTo>
                    <a:pt x="1351216" y="825499"/>
                  </a:lnTo>
                  <a:lnTo>
                    <a:pt x="1365057" y="888999"/>
                  </a:lnTo>
                  <a:lnTo>
                    <a:pt x="1378974" y="939799"/>
                  </a:lnTo>
                  <a:lnTo>
                    <a:pt x="1392117" y="990599"/>
                  </a:lnTo>
                  <a:lnTo>
                    <a:pt x="1461151" y="990599"/>
                  </a:lnTo>
                  <a:lnTo>
                    <a:pt x="1448247" y="1015999"/>
                  </a:lnTo>
                  <a:lnTo>
                    <a:pt x="1443830" y="1015999"/>
                  </a:lnTo>
                  <a:lnTo>
                    <a:pt x="1439989" y="1028699"/>
                  </a:lnTo>
                  <a:lnTo>
                    <a:pt x="1435514" y="1041399"/>
                  </a:lnTo>
                  <a:close/>
                </a:path>
                <a:path w="3429635" h="2628900">
                  <a:moveTo>
                    <a:pt x="2630171" y="444499"/>
                  </a:moveTo>
                  <a:lnTo>
                    <a:pt x="2429805" y="444499"/>
                  </a:lnTo>
                  <a:lnTo>
                    <a:pt x="2478545" y="431799"/>
                  </a:lnTo>
                  <a:lnTo>
                    <a:pt x="2599690" y="431799"/>
                  </a:lnTo>
                  <a:lnTo>
                    <a:pt x="2630171" y="444499"/>
                  </a:lnTo>
                  <a:close/>
                </a:path>
                <a:path w="3429635" h="2628900">
                  <a:moveTo>
                    <a:pt x="1461151" y="990599"/>
                  </a:moveTo>
                  <a:lnTo>
                    <a:pt x="1393936" y="990599"/>
                  </a:lnTo>
                  <a:lnTo>
                    <a:pt x="1394975" y="977899"/>
                  </a:lnTo>
                  <a:lnTo>
                    <a:pt x="1395495" y="977899"/>
                  </a:lnTo>
                  <a:lnTo>
                    <a:pt x="1420917" y="939799"/>
                  </a:lnTo>
                  <a:lnTo>
                    <a:pt x="1448743" y="901699"/>
                  </a:lnTo>
                  <a:lnTo>
                    <a:pt x="1478812" y="850899"/>
                  </a:lnTo>
                  <a:lnTo>
                    <a:pt x="1510962" y="812799"/>
                  </a:lnTo>
                  <a:lnTo>
                    <a:pt x="1545033" y="787399"/>
                  </a:lnTo>
                  <a:lnTo>
                    <a:pt x="1580864" y="749299"/>
                  </a:lnTo>
                  <a:lnTo>
                    <a:pt x="1618294" y="723899"/>
                  </a:lnTo>
                  <a:lnTo>
                    <a:pt x="1657163" y="685799"/>
                  </a:lnTo>
                  <a:lnTo>
                    <a:pt x="1697310" y="660399"/>
                  </a:lnTo>
                  <a:lnTo>
                    <a:pt x="1738574" y="634999"/>
                  </a:lnTo>
                  <a:lnTo>
                    <a:pt x="1780794" y="609599"/>
                  </a:lnTo>
                  <a:lnTo>
                    <a:pt x="1823810" y="596899"/>
                  </a:lnTo>
                  <a:lnTo>
                    <a:pt x="1867461" y="571499"/>
                  </a:lnTo>
                  <a:lnTo>
                    <a:pt x="1911585" y="558799"/>
                  </a:lnTo>
                  <a:lnTo>
                    <a:pt x="1956023" y="533399"/>
                  </a:lnTo>
                  <a:lnTo>
                    <a:pt x="2019083" y="520699"/>
                  </a:lnTo>
                  <a:lnTo>
                    <a:pt x="2081971" y="495299"/>
                  </a:lnTo>
                  <a:lnTo>
                    <a:pt x="2322561" y="444499"/>
                  </a:lnTo>
                  <a:lnTo>
                    <a:pt x="2673510" y="444499"/>
                  </a:lnTo>
                  <a:lnTo>
                    <a:pt x="2722799" y="469899"/>
                  </a:lnTo>
                  <a:lnTo>
                    <a:pt x="2763519" y="495299"/>
                  </a:lnTo>
                  <a:lnTo>
                    <a:pt x="2401366" y="495299"/>
                  </a:lnTo>
                  <a:lnTo>
                    <a:pt x="2346797" y="507999"/>
                  </a:lnTo>
                  <a:lnTo>
                    <a:pt x="2289305" y="520699"/>
                  </a:lnTo>
                  <a:lnTo>
                    <a:pt x="2229427" y="520699"/>
                  </a:lnTo>
                  <a:lnTo>
                    <a:pt x="2167701" y="533399"/>
                  </a:lnTo>
                  <a:lnTo>
                    <a:pt x="2104665" y="558799"/>
                  </a:lnTo>
                  <a:lnTo>
                    <a:pt x="2040856" y="571499"/>
                  </a:lnTo>
                  <a:lnTo>
                    <a:pt x="1976812" y="596899"/>
                  </a:lnTo>
                  <a:lnTo>
                    <a:pt x="1932029" y="609599"/>
                  </a:lnTo>
                  <a:lnTo>
                    <a:pt x="1887570" y="634999"/>
                  </a:lnTo>
                  <a:lnTo>
                    <a:pt x="1843625" y="647699"/>
                  </a:lnTo>
                  <a:lnTo>
                    <a:pt x="1800383" y="673099"/>
                  </a:lnTo>
                  <a:lnTo>
                    <a:pt x="1758033" y="698499"/>
                  </a:lnTo>
                  <a:lnTo>
                    <a:pt x="1716764" y="723899"/>
                  </a:lnTo>
                  <a:lnTo>
                    <a:pt x="1676766" y="749299"/>
                  </a:lnTo>
                  <a:lnTo>
                    <a:pt x="1638227" y="774699"/>
                  </a:lnTo>
                  <a:lnTo>
                    <a:pt x="1601338" y="812799"/>
                  </a:lnTo>
                  <a:lnTo>
                    <a:pt x="1566287" y="850899"/>
                  </a:lnTo>
                  <a:lnTo>
                    <a:pt x="1533263" y="888999"/>
                  </a:lnTo>
                  <a:lnTo>
                    <a:pt x="1502455" y="927099"/>
                  </a:lnTo>
                  <a:lnTo>
                    <a:pt x="1474054" y="965199"/>
                  </a:lnTo>
                  <a:lnTo>
                    <a:pt x="1461151" y="990599"/>
                  </a:lnTo>
                  <a:close/>
                </a:path>
                <a:path w="3429635" h="2628900">
                  <a:moveTo>
                    <a:pt x="2846060" y="673099"/>
                  </a:moveTo>
                  <a:lnTo>
                    <a:pt x="2697494" y="673099"/>
                  </a:lnTo>
                  <a:lnTo>
                    <a:pt x="2743445" y="660399"/>
                  </a:lnTo>
                  <a:lnTo>
                    <a:pt x="2786291" y="660399"/>
                  </a:lnTo>
                  <a:lnTo>
                    <a:pt x="2776146" y="622299"/>
                  </a:lnTo>
                  <a:lnTo>
                    <a:pt x="2758517" y="584199"/>
                  </a:lnTo>
                  <a:lnTo>
                    <a:pt x="2732967" y="546099"/>
                  </a:lnTo>
                  <a:lnTo>
                    <a:pt x="2699060" y="520699"/>
                  </a:lnTo>
                  <a:lnTo>
                    <a:pt x="2656359" y="507999"/>
                  </a:lnTo>
                  <a:lnTo>
                    <a:pt x="2637301" y="495299"/>
                  </a:lnTo>
                  <a:lnTo>
                    <a:pt x="2763519" y="495299"/>
                  </a:lnTo>
                  <a:lnTo>
                    <a:pt x="2795939" y="533399"/>
                  </a:lnTo>
                  <a:lnTo>
                    <a:pt x="2820324" y="571499"/>
                  </a:lnTo>
                  <a:lnTo>
                    <a:pt x="2836942" y="622299"/>
                  </a:lnTo>
                  <a:lnTo>
                    <a:pt x="2846060" y="673099"/>
                  </a:lnTo>
                  <a:close/>
                </a:path>
                <a:path w="3429635" h="2628900">
                  <a:moveTo>
                    <a:pt x="2929477" y="698499"/>
                  </a:moveTo>
                  <a:lnTo>
                    <a:pt x="2544196" y="698499"/>
                  </a:lnTo>
                  <a:lnTo>
                    <a:pt x="2648758" y="673099"/>
                  </a:lnTo>
                  <a:lnTo>
                    <a:pt x="2869765" y="673099"/>
                  </a:lnTo>
                  <a:lnTo>
                    <a:pt x="2891666" y="685799"/>
                  </a:lnTo>
                  <a:lnTo>
                    <a:pt x="2911619" y="685799"/>
                  </a:lnTo>
                  <a:lnTo>
                    <a:pt x="2929477" y="698499"/>
                  </a:lnTo>
                  <a:close/>
                </a:path>
                <a:path w="3429635" h="2628900">
                  <a:moveTo>
                    <a:pt x="1672421" y="1041399"/>
                  </a:moveTo>
                  <a:lnTo>
                    <a:pt x="1435514" y="1041399"/>
                  </a:lnTo>
                  <a:lnTo>
                    <a:pt x="1541539" y="1028699"/>
                  </a:lnTo>
                  <a:lnTo>
                    <a:pt x="1559847" y="1028699"/>
                  </a:lnTo>
                  <a:lnTo>
                    <a:pt x="1586123" y="1015999"/>
                  </a:lnTo>
                  <a:lnTo>
                    <a:pt x="1619731" y="1003299"/>
                  </a:lnTo>
                  <a:lnTo>
                    <a:pt x="1660033" y="990599"/>
                  </a:lnTo>
                  <a:lnTo>
                    <a:pt x="1706391" y="965199"/>
                  </a:lnTo>
                  <a:lnTo>
                    <a:pt x="1758166" y="952499"/>
                  </a:lnTo>
                  <a:lnTo>
                    <a:pt x="1814722" y="927099"/>
                  </a:lnTo>
                  <a:lnTo>
                    <a:pt x="1875421" y="901699"/>
                  </a:lnTo>
                  <a:lnTo>
                    <a:pt x="1939625" y="876299"/>
                  </a:lnTo>
                  <a:lnTo>
                    <a:pt x="2006697" y="850899"/>
                  </a:lnTo>
                  <a:lnTo>
                    <a:pt x="2101537" y="825499"/>
                  </a:lnTo>
                  <a:lnTo>
                    <a:pt x="2149971" y="800099"/>
                  </a:lnTo>
                  <a:lnTo>
                    <a:pt x="2296893" y="761999"/>
                  </a:lnTo>
                  <a:lnTo>
                    <a:pt x="2345732" y="736599"/>
                  </a:lnTo>
                  <a:lnTo>
                    <a:pt x="2489006" y="698499"/>
                  </a:lnTo>
                  <a:lnTo>
                    <a:pt x="2936550" y="698499"/>
                  </a:lnTo>
                  <a:lnTo>
                    <a:pt x="2940456" y="711199"/>
                  </a:lnTo>
                  <a:lnTo>
                    <a:pt x="2748383" y="711199"/>
                  </a:lnTo>
                  <a:lnTo>
                    <a:pt x="2704001" y="723899"/>
                  </a:lnTo>
                  <a:lnTo>
                    <a:pt x="2656846" y="723899"/>
                  </a:lnTo>
                  <a:lnTo>
                    <a:pt x="2607244" y="736599"/>
                  </a:lnTo>
                  <a:lnTo>
                    <a:pt x="2501999" y="761999"/>
                  </a:lnTo>
                  <a:lnTo>
                    <a:pt x="2216817" y="838199"/>
                  </a:lnTo>
                  <a:lnTo>
                    <a:pt x="2168765" y="863599"/>
                  </a:lnTo>
                  <a:lnTo>
                    <a:pt x="2073911" y="888999"/>
                  </a:lnTo>
                  <a:lnTo>
                    <a:pt x="2027486" y="914399"/>
                  </a:lnTo>
                  <a:lnTo>
                    <a:pt x="1959042" y="939799"/>
                  </a:lnTo>
                  <a:lnTo>
                    <a:pt x="1893398" y="965199"/>
                  </a:lnTo>
                  <a:lnTo>
                    <a:pt x="1831234" y="977899"/>
                  </a:lnTo>
                  <a:lnTo>
                    <a:pt x="1773230" y="1003299"/>
                  </a:lnTo>
                  <a:lnTo>
                    <a:pt x="1720066" y="1028699"/>
                  </a:lnTo>
                  <a:lnTo>
                    <a:pt x="1672421" y="1041399"/>
                  </a:lnTo>
                  <a:close/>
                </a:path>
                <a:path w="3429635" h="2628900">
                  <a:moveTo>
                    <a:pt x="2293650" y="1079499"/>
                  </a:moveTo>
                  <a:lnTo>
                    <a:pt x="1704904" y="1079499"/>
                  </a:lnTo>
                  <a:lnTo>
                    <a:pt x="1753560" y="1066799"/>
                  </a:lnTo>
                  <a:lnTo>
                    <a:pt x="1862602" y="1054099"/>
                  </a:lnTo>
                  <a:lnTo>
                    <a:pt x="1921310" y="1054099"/>
                  </a:lnTo>
                  <a:lnTo>
                    <a:pt x="1981692" y="1041399"/>
                  </a:lnTo>
                  <a:lnTo>
                    <a:pt x="2042907" y="1041399"/>
                  </a:lnTo>
                  <a:lnTo>
                    <a:pt x="2104117" y="1028699"/>
                  </a:lnTo>
                  <a:lnTo>
                    <a:pt x="2164483" y="1028699"/>
                  </a:lnTo>
                  <a:lnTo>
                    <a:pt x="2223164" y="1015999"/>
                  </a:lnTo>
                  <a:lnTo>
                    <a:pt x="2597061" y="1015999"/>
                  </a:lnTo>
                  <a:lnTo>
                    <a:pt x="2638714" y="990599"/>
                  </a:lnTo>
                  <a:lnTo>
                    <a:pt x="2675849" y="965199"/>
                  </a:lnTo>
                  <a:lnTo>
                    <a:pt x="2708208" y="939799"/>
                  </a:lnTo>
                  <a:lnTo>
                    <a:pt x="2735536" y="901699"/>
                  </a:lnTo>
                  <a:lnTo>
                    <a:pt x="2774078" y="812799"/>
                  </a:lnTo>
                  <a:lnTo>
                    <a:pt x="2785382" y="761999"/>
                  </a:lnTo>
                  <a:lnTo>
                    <a:pt x="2789669" y="711199"/>
                  </a:lnTo>
                  <a:lnTo>
                    <a:pt x="2940456" y="711199"/>
                  </a:lnTo>
                  <a:lnTo>
                    <a:pt x="2940951" y="723899"/>
                  </a:lnTo>
                  <a:lnTo>
                    <a:pt x="2848399" y="723899"/>
                  </a:lnTo>
                  <a:lnTo>
                    <a:pt x="2846771" y="749299"/>
                  </a:lnTo>
                  <a:lnTo>
                    <a:pt x="2838057" y="800099"/>
                  </a:lnTo>
                  <a:lnTo>
                    <a:pt x="2814905" y="876299"/>
                  </a:lnTo>
                  <a:lnTo>
                    <a:pt x="2794545" y="914399"/>
                  </a:lnTo>
                  <a:lnTo>
                    <a:pt x="2769850" y="952499"/>
                  </a:lnTo>
                  <a:lnTo>
                    <a:pt x="2741023" y="990599"/>
                  </a:lnTo>
                  <a:lnTo>
                    <a:pt x="2708267" y="1015999"/>
                  </a:lnTo>
                  <a:lnTo>
                    <a:pt x="2671784" y="1041399"/>
                  </a:lnTo>
                  <a:lnTo>
                    <a:pt x="2631778" y="1054099"/>
                  </a:lnTo>
                  <a:lnTo>
                    <a:pt x="2588451" y="1066799"/>
                  </a:lnTo>
                  <a:lnTo>
                    <a:pt x="2354469" y="1066799"/>
                  </a:lnTo>
                  <a:lnTo>
                    <a:pt x="2293650" y="1079499"/>
                  </a:lnTo>
                  <a:close/>
                </a:path>
                <a:path w="3429635" h="2628900">
                  <a:moveTo>
                    <a:pt x="2937792" y="736599"/>
                  </a:moveTo>
                  <a:lnTo>
                    <a:pt x="2892909" y="736599"/>
                  </a:lnTo>
                  <a:lnTo>
                    <a:pt x="2879193" y="723899"/>
                  </a:lnTo>
                  <a:lnTo>
                    <a:pt x="2940951" y="723899"/>
                  </a:lnTo>
                  <a:lnTo>
                    <a:pt x="2937792" y="736599"/>
                  </a:lnTo>
                  <a:close/>
                </a:path>
                <a:path w="3429635" h="2628900">
                  <a:moveTo>
                    <a:pt x="403991" y="876299"/>
                  </a:moveTo>
                  <a:lnTo>
                    <a:pt x="0" y="876299"/>
                  </a:lnTo>
                  <a:lnTo>
                    <a:pt x="0" y="825499"/>
                  </a:lnTo>
                  <a:lnTo>
                    <a:pt x="35805" y="825499"/>
                  </a:lnTo>
                  <a:lnTo>
                    <a:pt x="87646" y="838199"/>
                  </a:lnTo>
                  <a:lnTo>
                    <a:pt x="195439" y="838199"/>
                  </a:lnTo>
                  <a:lnTo>
                    <a:pt x="246489" y="850899"/>
                  </a:lnTo>
                  <a:lnTo>
                    <a:pt x="298351" y="850899"/>
                  </a:lnTo>
                  <a:lnTo>
                    <a:pt x="403991" y="876299"/>
                  </a:lnTo>
                  <a:close/>
                </a:path>
                <a:path w="3429635" h="2628900">
                  <a:moveTo>
                    <a:pt x="565275" y="901699"/>
                  </a:moveTo>
                  <a:lnTo>
                    <a:pt x="240778" y="901699"/>
                  </a:lnTo>
                  <a:lnTo>
                    <a:pt x="189722" y="888999"/>
                  </a:lnTo>
                  <a:lnTo>
                    <a:pt x="129744" y="888999"/>
                  </a:lnTo>
                  <a:lnTo>
                    <a:pt x="71386" y="876299"/>
                  </a:lnTo>
                  <a:lnTo>
                    <a:pt x="457507" y="876299"/>
                  </a:lnTo>
                  <a:lnTo>
                    <a:pt x="565275" y="901699"/>
                  </a:lnTo>
                  <a:close/>
                </a:path>
                <a:path w="3429635" h="2628900">
                  <a:moveTo>
                    <a:pt x="1555417" y="1092199"/>
                  </a:moveTo>
                  <a:lnTo>
                    <a:pt x="1298045" y="1092199"/>
                  </a:lnTo>
                  <a:lnTo>
                    <a:pt x="1257611" y="1079499"/>
                  </a:lnTo>
                  <a:lnTo>
                    <a:pt x="1125859" y="1054099"/>
                  </a:lnTo>
                  <a:lnTo>
                    <a:pt x="1078901" y="1054099"/>
                  </a:lnTo>
                  <a:lnTo>
                    <a:pt x="1030642" y="1041399"/>
                  </a:lnTo>
                  <a:lnTo>
                    <a:pt x="879390" y="1003299"/>
                  </a:lnTo>
                  <a:lnTo>
                    <a:pt x="827256" y="1003299"/>
                  </a:lnTo>
                  <a:lnTo>
                    <a:pt x="613659" y="952499"/>
                  </a:lnTo>
                  <a:lnTo>
                    <a:pt x="559657" y="952499"/>
                  </a:lnTo>
                  <a:lnTo>
                    <a:pt x="451857" y="927099"/>
                  </a:lnTo>
                  <a:lnTo>
                    <a:pt x="398324" y="927099"/>
                  </a:lnTo>
                  <a:lnTo>
                    <a:pt x="292652" y="901699"/>
                  </a:lnTo>
                  <a:lnTo>
                    <a:pt x="619265" y="901699"/>
                  </a:lnTo>
                  <a:lnTo>
                    <a:pt x="780088" y="939799"/>
                  </a:lnTo>
                  <a:lnTo>
                    <a:pt x="832876" y="939799"/>
                  </a:lnTo>
                  <a:lnTo>
                    <a:pt x="1036442" y="990599"/>
                  </a:lnTo>
                  <a:lnTo>
                    <a:pt x="1084782" y="990599"/>
                  </a:lnTo>
                  <a:lnTo>
                    <a:pt x="1131839" y="1003299"/>
                  </a:lnTo>
                  <a:lnTo>
                    <a:pt x="1264003" y="1028699"/>
                  </a:lnTo>
                  <a:lnTo>
                    <a:pt x="1339104" y="1028699"/>
                  </a:lnTo>
                  <a:lnTo>
                    <a:pt x="1342742" y="1041399"/>
                  </a:lnTo>
                  <a:lnTo>
                    <a:pt x="1672421" y="1041399"/>
                  </a:lnTo>
                  <a:lnTo>
                    <a:pt x="1630976" y="1054099"/>
                  </a:lnTo>
                  <a:lnTo>
                    <a:pt x="1596410" y="1066799"/>
                  </a:lnTo>
                  <a:lnTo>
                    <a:pt x="1569403" y="1079499"/>
                  </a:lnTo>
                  <a:lnTo>
                    <a:pt x="1537381" y="1079499"/>
                  </a:lnTo>
                  <a:lnTo>
                    <a:pt x="1555417" y="1092199"/>
                  </a:lnTo>
                  <a:close/>
                </a:path>
                <a:path w="3429635" h="2628900">
                  <a:moveTo>
                    <a:pt x="2542005" y="1079499"/>
                  </a:moveTo>
                  <a:lnTo>
                    <a:pt x="2492644" y="1079499"/>
                  </a:lnTo>
                  <a:lnTo>
                    <a:pt x="2455400" y="1066799"/>
                  </a:lnTo>
                  <a:lnTo>
                    <a:pt x="2588451" y="1066799"/>
                  </a:lnTo>
                  <a:lnTo>
                    <a:pt x="2542005" y="1079499"/>
                  </a:lnTo>
                  <a:close/>
                </a:path>
                <a:path w="3429635" h="2628900">
                  <a:moveTo>
                    <a:pt x="2117273" y="1092199"/>
                  </a:moveTo>
                  <a:lnTo>
                    <a:pt x="1592472" y="1092199"/>
                  </a:lnTo>
                  <a:lnTo>
                    <a:pt x="1623522" y="1079499"/>
                  </a:lnTo>
                  <a:lnTo>
                    <a:pt x="2173298" y="1079499"/>
                  </a:lnTo>
                  <a:lnTo>
                    <a:pt x="2117273" y="1092199"/>
                  </a:lnTo>
                  <a:close/>
                </a:path>
                <a:path w="3429635" h="2628900">
                  <a:moveTo>
                    <a:pt x="2003456" y="1104899"/>
                  </a:moveTo>
                  <a:lnTo>
                    <a:pt x="1241547" y="1104899"/>
                  </a:lnTo>
                  <a:lnTo>
                    <a:pt x="1289730" y="1092199"/>
                  </a:lnTo>
                  <a:lnTo>
                    <a:pt x="2060435" y="1092199"/>
                  </a:lnTo>
                  <a:lnTo>
                    <a:pt x="2003456" y="1104899"/>
                  </a:lnTo>
                  <a:close/>
                </a:path>
                <a:path w="3429635" h="2628900">
                  <a:moveTo>
                    <a:pt x="643832" y="1117599"/>
                  </a:moveTo>
                  <a:lnTo>
                    <a:pt x="50190" y="1117599"/>
                  </a:lnTo>
                  <a:lnTo>
                    <a:pt x="104121" y="1104899"/>
                  </a:lnTo>
                  <a:lnTo>
                    <a:pt x="595499" y="1104899"/>
                  </a:lnTo>
                  <a:lnTo>
                    <a:pt x="643832" y="1117599"/>
                  </a:lnTo>
                  <a:close/>
                </a:path>
                <a:path w="3429635" h="2628900">
                  <a:moveTo>
                    <a:pt x="1891753" y="1117599"/>
                  </a:moveTo>
                  <a:lnTo>
                    <a:pt x="780415" y="1117599"/>
                  </a:lnTo>
                  <a:lnTo>
                    <a:pt x="829996" y="1104899"/>
                  </a:lnTo>
                  <a:lnTo>
                    <a:pt x="1947005" y="1104899"/>
                  </a:lnTo>
                  <a:lnTo>
                    <a:pt x="1891753" y="1117599"/>
                  </a:lnTo>
                  <a:close/>
                </a:path>
                <a:path w="3429635" h="2628900">
                  <a:moveTo>
                    <a:pt x="0" y="1181099"/>
                  </a:moveTo>
                  <a:lnTo>
                    <a:pt x="0" y="1117599"/>
                  </a:lnTo>
                  <a:lnTo>
                    <a:pt x="1787523" y="1117599"/>
                  </a:lnTo>
                  <a:lnTo>
                    <a:pt x="1739887" y="1130299"/>
                  </a:lnTo>
                  <a:lnTo>
                    <a:pt x="1386140" y="1130299"/>
                  </a:lnTo>
                  <a:lnTo>
                    <a:pt x="1350629" y="1155699"/>
                  </a:lnTo>
                  <a:lnTo>
                    <a:pt x="1063388" y="1155699"/>
                  </a:lnTo>
                  <a:lnTo>
                    <a:pt x="1030251" y="1168399"/>
                  </a:lnTo>
                  <a:lnTo>
                    <a:pt x="45673" y="1168399"/>
                  </a:lnTo>
                  <a:lnTo>
                    <a:pt x="0" y="1181099"/>
                  </a:lnTo>
                  <a:close/>
                </a:path>
                <a:path w="3429635" h="2628900">
                  <a:moveTo>
                    <a:pt x="1656919" y="1142999"/>
                  </a:moveTo>
                  <a:lnTo>
                    <a:pt x="1400859" y="1142999"/>
                  </a:lnTo>
                  <a:lnTo>
                    <a:pt x="1386140" y="1130299"/>
                  </a:lnTo>
                  <a:lnTo>
                    <a:pt x="1696128" y="1130299"/>
                  </a:lnTo>
                  <a:lnTo>
                    <a:pt x="1656919" y="1142999"/>
                  </a:lnTo>
                  <a:close/>
                </a:path>
                <a:path w="3429635" h="2628900">
                  <a:moveTo>
                    <a:pt x="2755107" y="2095499"/>
                  </a:moveTo>
                  <a:lnTo>
                    <a:pt x="2674127" y="2095499"/>
                  </a:lnTo>
                  <a:lnTo>
                    <a:pt x="2643106" y="2082799"/>
                  </a:lnTo>
                  <a:lnTo>
                    <a:pt x="2548004" y="2031999"/>
                  </a:lnTo>
                  <a:lnTo>
                    <a:pt x="2503602" y="2006599"/>
                  </a:lnTo>
                  <a:lnTo>
                    <a:pt x="2464926" y="1993899"/>
                  </a:lnTo>
                  <a:lnTo>
                    <a:pt x="2434694" y="1968499"/>
                  </a:lnTo>
                  <a:lnTo>
                    <a:pt x="2392028" y="1943099"/>
                  </a:lnTo>
                  <a:lnTo>
                    <a:pt x="2350979" y="1917699"/>
                  </a:lnTo>
                  <a:lnTo>
                    <a:pt x="2311388" y="1892299"/>
                  </a:lnTo>
                  <a:lnTo>
                    <a:pt x="2273097" y="1854199"/>
                  </a:lnTo>
                  <a:lnTo>
                    <a:pt x="2235946" y="1828799"/>
                  </a:lnTo>
                  <a:lnTo>
                    <a:pt x="2199776" y="1790699"/>
                  </a:lnTo>
                  <a:lnTo>
                    <a:pt x="2164526" y="1752599"/>
                  </a:lnTo>
                  <a:lnTo>
                    <a:pt x="2129954" y="1727199"/>
                  </a:lnTo>
                  <a:lnTo>
                    <a:pt x="2095908" y="1689099"/>
                  </a:lnTo>
                  <a:lnTo>
                    <a:pt x="2028800" y="1612899"/>
                  </a:lnTo>
                  <a:lnTo>
                    <a:pt x="1995436" y="1587499"/>
                  </a:lnTo>
                  <a:lnTo>
                    <a:pt x="1962000" y="1549399"/>
                  </a:lnTo>
                  <a:lnTo>
                    <a:pt x="1929006" y="1511299"/>
                  </a:lnTo>
                  <a:lnTo>
                    <a:pt x="1895616" y="1485899"/>
                  </a:lnTo>
                  <a:lnTo>
                    <a:pt x="1861657" y="1447799"/>
                  </a:lnTo>
                  <a:lnTo>
                    <a:pt x="1826958" y="1409699"/>
                  </a:lnTo>
                  <a:lnTo>
                    <a:pt x="1791345" y="1384299"/>
                  </a:lnTo>
                  <a:lnTo>
                    <a:pt x="1754646" y="1346199"/>
                  </a:lnTo>
                  <a:lnTo>
                    <a:pt x="1716688" y="1320799"/>
                  </a:lnTo>
                  <a:lnTo>
                    <a:pt x="1683892" y="1295399"/>
                  </a:lnTo>
                  <a:lnTo>
                    <a:pt x="1650585" y="1282699"/>
                  </a:lnTo>
                  <a:lnTo>
                    <a:pt x="1616741" y="1257299"/>
                  </a:lnTo>
                  <a:lnTo>
                    <a:pt x="1582338" y="1231899"/>
                  </a:lnTo>
                  <a:lnTo>
                    <a:pt x="1547215" y="1219199"/>
                  </a:lnTo>
                  <a:lnTo>
                    <a:pt x="1511654" y="1193799"/>
                  </a:lnTo>
                  <a:lnTo>
                    <a:pt x="1475704" y="1181099"/>
                  </a:lnTo>
                  <a:lnTo>
                    <a:pt x="1439412" y="1155699"/>
                  </a:lnTo>
                  <a:lnTo>
                    <a:pt x="1431271" y="1155699"/>
                  </a:lnTo>
                  <a:lnTo>
                    <a:pt x="1417161" y="1142999"/>
                  </a:lnTo>
                  <a:lnTo>
                    <a:pt x="1699025" y="1142999"/>
                  </a:lnTo>
                  <a:lnTo>
                    <a:pt x="1781678" y="1168399"/>
                  </a:lnTo>
                  <a:lnTo>
                    <a:pt x="1581818" y="1168399"/>
                  </a:lnTo>
                  <a:lnTo>
                    <a:pt x="1588716" y="1181099"/>
                  </a:lnTo>
                  <a:lnTo>
                    <a:pt x="1609364" y="1181099"/>
                  </a:lnTo>
                  <a:lnTo>
                    <a:pt x="1645517" y="1206499"/>
                  </a:lnTo>
                  <a:lnTo>
                    <a:pt x="1681086" y="1231899"/>
                  </a:lnTo>
                  <a:lnTo>
                    <a:pt x="1716071" y="1257299"/>
                  </a:lnTo>
                  <a:lnTo>
                    <a:pt x="1750470" y="1282699"/>
                  </a:lnTo>
                  <a:lnTo>
                    <a:pt x="1789998" y="1308099"/>
                  </a:lnTo>
                  <a:lnTo>
                    <a:pt x="1828267" y="1333499"/>
                  </a:lnTo>
                  <a:lnTo>
                    <a:pt x="1865418" y="1371599"/>
                  </a:lnTo>
                  <a:lnTo>
                    <a:pt x="1901592" y="1396999"/>
                  </a:lnTo>
                  <a:lnTo>
                    <a:pt x="1936929" y="1435099"/>
                  </a:lnTo>
                  <a:lnTo>
                    <a:pt x="1971570" y="1473199"/>
                  </a:lnTo>
                  <a:lnTo>
                    <a:pt x="2005657" y="1511299"/>
                  </a:lnTo>
                  <a:lnTo>
                    <a:pt x="2038892" y="1536699"/>
                  </a:lnTo>
                  <a:lnTo>
                    <a:pt x="2137932" y="1650999"/>
                  </a:lnTo>
                  <a:lnTo>
                    <a:pt x="2171331" y="1676399"/>
                  </a:lnTo>
                  <a:lnTo>
                    <a:pt x="2205224" y="1714499"/>
                  </a:lnTo>
                  <a:lnTo>
                    <a:pt x="2239796" y="1752599"/>
                  </a:lnTo>
                  <a:lnTo>
                    <a:pt x="2274084" y="1777999"/>
                  </a:lnTo>
                  <a:lnTo>
                    <a:pt x="2309247" y="1816099"/>
                  </a:lnTo>
                  <a:lnTo>
                    <a:pt x="2345463" y="1841499"/>
                  </a:lnTo>
                  <a:lnTo>
                    <a:pt x="2382914" y="1866899"/>
                  </a:lnTo>
                  <a:lnTo>
                    <a:pt x="2421779" y="1892299"/>
                  </a:lnTo>
                  <a:lnTo>
                    <a:pt x="2462240" y="1930399"/>
                  </a:lnTo>
                  <a:lnTo>
                    <a:pt x="2493854" y="1943099"/>
                  </a:lnTo>
                  <a:lnTo>
                    <a:pt x="2534677" y="1968499"/>
                  </a:lnTo>
                  <a:lnTo>
                    <a:pt x="2581445" y="1993899"/>
                  </a:lnTo>
                  <a:lnTo>
                    <a:pt x="2630892" y="2019299"/>
                  </a:lnTo>
                  <a:lnTo>
                    <a:pt x="2661528" y="2031999"/>
                  </a:lnTo>
                  <a:lnTo>
                    <a:pt x="2690823" y="2044699"/>
                  </a:lnTo>
                  <a:lnTo>
                    <a:pt x="2741594" y="2044699"/>
                  </a:lnTo>
                  <a:lnTo>
                    <a:pt x="2755107" y="2095499"/>
                  </a:lnTo>
                  <a:close/>
                </a:path>
                <a:path w="3429635" h="2628900">
                  <a:moveTo>
                    <a:pt x="0" y="2209799"/>
                  </a:moveTo>
                  <a:lnTo>
                    <a:pt x="0" y="2108199"/>
                  </a:lnTo>
                  <a:lnTo>
                    <a:pt x="25414" y="2070099"/>
                  </a:lnTo>
                  <a:lnTo>
                    <a:pt x="57699" y="2031999"/>
                  </a:lnTo>
                  <a:lnTo>
                    <a:pt x="91329" y="1993899"/>
                  </a:lnTo>
                  <a:lnTo>
                    <a:pt x="126315" y="1955799"/>
                  </a:lnTo>
                  <a:lnTo>
                    <a:pt x="159811" y="1930399"/>
                  </a:lnTo>
                  <a:lnTo>
                    <a:pt x="195574" y="1892299"/>
                  </a:lnTo>
                  <a:lnTo>
                    <a:pt x="233447" y="1866899"/>
                  </a:lnTo>
                  <a:lnTo>
                    <a:pt x="273269" y="1828799"/>
                  </a:lnTo>
                  <a:lnTo>
                    <a:pt x="314885" y="1803399"/>
                  </a:lnTo>
                  <a:lnTo>
                    <a:pt x="358134" y="1765299"/>
                  </a:lnTo>
                  <a:lnTo>
                    <a:pt x="402859" y="1727199"/>
                  </a:lnTo>
                  <a:lnTo>
                    <a:pt x="448901" y="1701799"/>
                  </a:lnTo>
                  <a:lnTo>
                    <a:pt x="496103" y="1663699"/>
                  </a:lnTo>
                  <a:lnTo>
                    <a:pt x="538829" y="1638299"/>
                  </a:lnTo>
                  <a:lnTo>
                    <a:pt x="582215" y="1600199"/>
                  </a:lnTo>
                  <a:lnTo>
                    <a:pt x="670509" y="1549399"/>
                  </a:lnTo>
                  <a:lnTo>
                    <a:pt x="715188" y="1511299"/>
                  </a:lnTo>
                  <a:lnTo>
                    <a:pt x="805034" y="1460499"/>
                  </a:lnTo>
                  <a:lnTo>
                    <a:pt x="849972" y="1422399"/>
                  </a:lnTo>
                  <a:lnTo>
                    <a:pt x="939306" y="1371599"/>
                  </a:lnTo>
                  <a:lnTo>
                    <a:pt x="983472" y="1333499"/>
                  </a:lnTo>
                  <a:lnTo>
                    <a:pt x="1070228" y="1282699"/>
                  </a:lnTo>
                  <a:lnTo>
                    <a:pt x="1112590" y="1257299"/>
                  </a:lnTo>
                  <a:lnTo>
                    <a:pt x="1154120" y="1231899"/>
                  </a:lnTo>
                  <a:lnTo>
                    <a:pt x="1194705" y="1206499"/>
                  </a:lnTo>
                  <a:lnTo>
                    <a:pt x="1234229" y="1181099"/>
                  </a:lnTo>
                  <a:lnTo>
                    <a:pt x="1272579" y="1155699"/>
                  </a:lnTo>
                  <a:lnTo>
                    <a:pt x="1350629" y="1155699"/>
                  </a:lnTo>
                  <a:lnTo>
                    <a:pt x="1313640" y="1181099"/>
                  </a:lnTo>
                  <a:lnTo>
                    <a:pt x="1275290" y="1206499"/>
                  </a:lnTo>
                  <a:lnTo>
                    <a:pt x="1235699" y="1231899"/>
                  </a:lnTo>
                  <a:lnTo>
                    <a:pt x="1194985" y="1269999"/>
                  </a:lnTo>
                  <a:lnTo>
                    <a:pt x="1153267" y="1295399"/>
                  </a:lnTo>
                  <a:lnTo>
                    <a:pt x="1110664" y="1320799"/>
                  </a:lnTo>
                  <a:lnTo>
                    <a:pt x="978737" y="1409699"/>
                  </a:lnTo>
                  <a:lnTo>
                    <a:pt x="888540" y="1460499"/>
                  </a:lnTo>
                  <a:lnTo>
                    <a:pt x="843125" y="1498599"/>
                  </a:lnTo>
                  <a:lnTo>
                    <a:pt x="797658" y="1523999"/>
                  </a:lnTo>
                  <a:lnTo>
                    <a:pt x="752256" y="1562099"/>
                  </a:lnTo>
                  <a:lnTo>
                    <a:pt x="707040" y="1587499"/>
                  </a:lnTo>
                  <a:lnTo>
                    <a:pt x="662128" y="1625599"/>
                  </a:lnTo>
                  <a:lnTo>
                    <a:pt x="573691" y="1676399"/>
                  </a:lnTo>
                  <a:lnTo>
                    <a:pt x="530405" y="1714499"/>
                  </a:lnTo>
                  <a:lnTo>
                    <a:pt x="484215" y="1739899"/>
                  </a:lnTo>
                  <a:lnTo>
                    <a:pt x="439133" y="1777999"/>
                  </a:lnTo>
                  <a:lnTo>
                    <a:pt x="395323" y="1816099"/>
                  </a:lnTo>
                  <a:lnTo>
                    <a:pt x="352951" y="1841499"/>
                  </a:lnTo>
                  <a:lnTo>
                    <a:pt x="312181" y="1879599"/>
                  </a:lnTo>
                  <a:lnTo>
                    <a:pt x="273177" y="1904999"/>
                  </a:lnTo>
                  <a:lnTo>
                    <a:pt x="236105" y="1943099"/>
                  </a:lnTo>
                  <a:lnTo>
                    <a:pt x="201129" y="1968499"/>
                  </a:lnTo>
                  <a:lnTo>
                    <a:pt x="168413" y="2006599"/>
                  </a:lnTo>
                  <a:lnTo>
                    <a:pt x="136008" y="2031999"/>
                  </a:lnTo>
                  <a:lnTo>
                    <a:pt x="104849" y="2070099"/>
                  </a:lnTo>
                  <a:lnTo>
                    <a:pt x="74917" y="2108199"/>
                  </a:lnTo>
                  <a:lnTo>
                    <a:pt x="46191" y="2146299"/>
                  </a:lnTo>
                  <a:lnTo>
                    <a:pt x="18652" y="2184399"/>
                  </a:lnTo>
                  <a:lnTo>
                    <a:pt x="0" y="2209799"/>
                  </a:lnTo>
                  <a:close/>
                </a:path>
                <a:path w="3429635" h="2628900">
                  <a:moveTo>
                    <a:pt x="3429498" y="2628899"/>
                  </a:moveTo>
                  <a:lnTo>
                    <a:pt x="3372593" y="2628899"/>
                  </a:lnTo>
                  <a:lnTo>
                    <a:pt x="3369623" y="2578099"/>
                  </a:lnTo>
                  <a:lnTo>
                    <a:pt x="3365011" y="2527299"/>
                  </a:lnTo>
                  <a:lnTo>
                    <a:pt x="3359966" y="2476499"/>
                  </a:lnTo>
                  <a:lnTo>
                    <a:pt x="3354508" y="2425699"/>
                  </a:lnTo>
                  <a:lnTo>
                    <a:pt x="3348661" y="2374899"/>
                  </a:lnTo>
                  <a:lnTo>
                    <a:pt x="3342447" y="2324099"/>
                  </a:lnTo>
                  <a:lnTo>
                    <a:pt x="3335890" y="2273299"/>
                  </a:lnTo>
                  <a:lnTo>
                    <a:pt x="3329012" y="2222499"/>
                  </a:lnTo>
                  <a:lnTo>
                    <a:pt x="3321836" y="2184399"/>
                  </a:lnTo>
                  <a:lnTo>
                    <a:pt x="3314384" y="2133599"/>
                  </a:lnTo>
                  <a:lnTo>
                    <a:pt x="3306679" y="2095499"/>
                  </a:lnTo>
                  <a:lnTo>
                    <a:pt x="3298745" y="2057399"/>
                  </a:lnTo>
                  <a:lnTo>
                    <a:pt x="3284895" y="1993899"/>
                  </a:lnTo>
                  <a:lnTo>
                    <a:pt x="3270771" y="1943099"/>
                  </a:lnTo>
                  <a:lnTo>
                    <a:pt x="3256347" y="1892299"/>
                  </a:lnTo>
                  <a:lnTo>
                    <a:pt x="3226502" y="1841499"/>
                  </a:lnTo>
                  <a:lnTo>
                    <a:pt x="3199987" y="1803399"/>
                  </a:lnTo>
                  <a:lnTo>
                    <a:pt x="3168110" y="1777999"/>
                  </a:lnTo>
                  <a:lnTo>
                    <a:pt x="3131329" y="1752599"/>
                  </a:lnTo>
                  <a:lnTo>
                    <a:pt x="3090106" y="1727199"/>
                  </a:lnTo>
                  <a:lnTo>
                    <a:pt x="3044899" y="1689099"/>
                  </a:lnTo>
                  <a:lnTo>
                    <a:pt x="2996169" y="1663699"/>
                  </a:lnTo>
                  <a:lnTo>
                    <a:pt x="2944375" y="1638299"/>
                  </a:lnTo>
                  <a:lnTo>
                    <a:pt x="2889977" y="1612899"/>
                  </a:lnTo>
                  <a:lnTo>
                    <a:pt x="2839981" y="1600199"/>
                  </a:lnTo>
                  <a:lnTo>
                    <a:pt x="2788571" y="1574799"/>
                  </a:lnTo>
                  <a:lnTo>
                    <a:pt x="2736028" y="1549399"/>
                  </a:lnTo>
                  <a:lnTo>
                    <a:pt x="2682631" y="1536699"/>
                  </a:lnTo>
                  <a:lnTo>
                    <a:pt x="2628661" y="1511299"/>
                  </a:lnTo>
                  <a:lnTo>
                    <a:pt x="2574397" y="1498599"/>
                  </a:lnTo>
                  <a:lnTo>
                    <a:pt x="2520118" y="1473199"/>
                  </a:lnTo>
                  <a:lnTo>
                    <a:pt x="2466106" y="1460499"/>
                  </a:lnTo>
                  <a:lnTo>
                    <a:pt x="2412638" y="1435099"/>
                  </a:lnTo>
                  <a:lnTo>
                    <a:pt x="2308460" y="1409699"/>
                  </a:lnTo>
                  <a:lnTo>
                    <a:pt x="2258309" y="1384299"/>
                  </a:lnTo>
                  <a:lnTo>
                    <a:pt x="2209822" y="1371599"/>
                  </a:lnTo>
                  <a:lnTo>
                    <a:pt x="2163280" y="1358899"/>
                  </a:lnTo>
                  <a:lnTo>
                    <a:pt x="2118963" y="1346199"/>
                  </a:lnTo>
                  <a:lnTo>
                    <a:pt x="2077150" y="1320799"/>
                  </a:lnTo>
                  <a:lnTo>
                    <a:pt x="2038121" y="1308099"/>
                  </a:lnTo>
                  <a:lnTo>
                    <a:pt x="2002157" y="1295399"/>
                  </a:lnTo>
                  <a:lnTo>
                    <a:pt x="1969536" y="1282699"/>
                  </a:lnTo>
                  <a:lnTo>
                    <a:pt x="1939668" y="1269999"/>
                  </a:lnTo>
                  <a:lnTo>
                    <a:pt x="1901711" y="1257299"/>
                  </a:lnTo>
                  <a:lnTo>
                    <a:pt x="1857128" y="1244599"/>
                  </a:lnTo>
                  <a:lnTo>
                    <a:pt x="1807380" y="1231899"/>
                  </a:lnTo>
                  <a:lnTo>
                    <a:pt x="1764064" y="1219199"/>
                  </a:lnTo>
                  <a:lnTo>
                    <a:pt x="1581818" y="1168399"/>
                  </a:lnTo>
                  <a:lnTo>
                    <a:pt x="1781678" y="1168399"/>
                  </a:lnTo>
                  <a:lnTo>
                    <a:pt x="1821153" y="1181099"/>
                  </a:lnTo>
                  <a:lnTo>
                    <a:pt x="1873480" y="1193799"/>
                  </a:lnTo>
                  <a:lnTo>
                    <a:pt x="1920324" y="1206499"/>
                  </a:lnTo>
                  <a:lnTo>
                    <a:pt x="1960201" y="1219199"/>
                  </a:lnTo>
                  <a:lnTo>
                    <a:pt x="1991625" y="1231899"/>
                  </a:lnTo>
                  <a:lnTo>
                    <a:pt x="2024334" y="1244599"/>
                  </a:lnTo>
                  <a:lnTo>
                    <a:pt x="2060398" y="1257299"/>
                  </a:lnTo>
                  <a:lnTo>
                    <a:pt x="2099537" y="1269999"/>
                  </a:lnTo>
                  <a:lnTo>
                    <a:pt x="2141469" y="1295399"/>
                  </a:lnTo>
                  <a:lnTo>
                    <a:pt x="2185913" y="1308099"/>
                  </a:lnTo>
                  <a:lnTo>
                    <a:pt x="2232587" y="1320799"/>
                  </a:lnTo>
                  <a:lnTo>
                    <a:pt x="2331503" y="1346199"/>
                  </a:lnTo>
                  <a:lnTo>
                    <a:pt x="2383183" y="1371599"/>
                  </a:lnTo>
                  <a:lnTo>
                    <a:pt x="2435968" y="1384299"/>
                  </a:lnTo>
                  <a:lnTo>
                    <a:pt x="2489578" y="1409699"/>
                  </a:lnTo>
                  <a:lnTo>
                    <a:pt x="2598147" y="1435099"/>
                  </a:lnTo>
                  <a:lnTo>
                    <a:pt x="2652544" y="1460499"/>
                  </a:lnTo>
                  <a:lnTo>
                    <a:pt x="2706641" y="1473199"/>
                  </a:lnTo>
                  <a:lnTo>
                    <a:pt x="2812810" y="1523999"/>
                  </a:lnTo>
                  <a:lnTo>
                    <a:pt x="2864320" y="1536699"/>
                  </a:lnTo>
                  <a:lnTo>
                    <a:pt x="2914405" y="1562099"/>
                  </a:lnTo>
                  <a:lnTo>
                    <a:pt x="2966469" y="1587499"/>
                  </a:lnTo>
                  <a:lnTo>
                    <a:pt x="3016254" y="1612899"/>
                  </a:lnTo>
                  <a:lnTo>
                    <a:pt x="3063442" y="1638299"/>
                  </a:lnTo>
                  <a:lnTo>
                    <a:pt x="3107717" y="1663699"/>
                  </a:lnTo>
                  <a:lnTo>
                    <a:pt x="3148762" y="1689099"/>
                  </a:lnTo>
                  <a:lnTo>
                    <a:pt x="3186262" y="1714499"/>
                  </a:lnTo>
                  <a:lnTo>
                    <a:pt x="3219898" y="1739899"/>
                  </a:lnTo>
                  <a:lnTo>
                    <a:pt x="3249356" y="1765299"/>
                  </a:lnTo>
                  <a:lnTo>
                    <a:pt x="3274317" y="1803399"/>
                  </a:lnTo>
                  <a:lnTo>
                    <a:pt x="3291423" y="1828799"/>
                  </a:lnTo>
                  <a:lnTo>
                    <a:pt x="3308565" y="1866899"/>
                  </a:lnTo>
                  <a:lnTo>
                    <a:pt x="3325471" y="1917699"/>
                  </a:lnTo>
                  <a:lnTo>
                    <a:pt x="3341866" y="1981199"/>
                  </a:lnTo>
                  <a:lnTo>
                    <a:pt x="3357474" y="2044699"/>
                  </a:lnTo>
                  <a:lnTo>
                    <a:pt x="3364932" y="2082799"/>
                  </a:lnTo>
                  <a:lnTo>
                    <a:pt x="3372167" y="2120899"/>
                  </a:lnTo>
                  <a:lnTo>
                    <a:pt x="3379160" y="2158999"/>
                  </a:lnTo>
                  <a:lnTo>
                    <a:pt x="3385893" y="2209799"/>
                  </a:lnTo>
                  <a:lnTo>
                    <a:pt x="3392345" y="2247899"/>
                  </a:lnTo>
                  <a:lnTo>
                    <a:pt x="3398496" y="2298699"/>
                  </a:lnTo>
                  <a:lnTo>
                    <a:pt x="3404328" y="2349499"/>
                  </a:lnTo>
                  <a:lnTo>
                    <a:pt x="3409821" y="2400299"/>
                  </a:lnTo>
                  <a:lnTo>
                    <a:pt x="3414956" y="2451099"/>
                  </a:lnTo>
                  <a:lnTo>
                    <a:pt x="3419712" y="2501899"/>
                  </a:lnTo>
                  <a:lnTo>
                    <a:pt x="3424070" y="2552699"/>
                  </a:lnTo>
                  <a:lnTo>
                    <a:pt x="3428012" y="2603499"/>
                  </a:lnTo>
                  <a:lnTo>
                    <a:pt x="3429498" y="2628899"/>
                  </a:lnTo>
                  <a:close/>
                </a:path>
                <a:path w="3429635" h="2628900">
                  <a:moveTo>
                    <a:pt x="1851298" y="1917699"/>
                  </a:moveTo>
                  <a:lnTo>
                    <a:pt x="1724743" y="1866899"/>
                  </a:lnTo>
                  <a:lnTo>
                    <a:pt x="1827650" y="1803399"/>
                  </a:lnTo>
                  <a:lnTo>
                    <a:pt x="1866370" y="1816099"/>
                  </a:lnTo>
                  <a:lnTo>
                    <a:pt x="1828170" y="1816099"/>
                  </a:lnTo>
                  <a:lnTo>
                    <a:pt x="1763463" y="1866899"/>
                  </a:lnTo>
                  <a:lnTo>
                    <a:pt x="1841683" y="1892299"/>
                  </a:lnTo>
                  <a:lnTo>
                    <a:pt x="1882135" y="1892299"/>
                  </a:lnTo>
                  <a:lnTo>
                    <a:pt x="1851298" y="1917699"/>
                  </a:lnTo>
                  <a:close/>
                </a:path>
                <a:path w="3429635" h="2628900">
                  <a:moveTo>
                    <a:pt x="1882135" y="1892299"/>
                  </a:moveTo>
                  <a:lnTo>
                    <a:pt x="1841683" y="1892299"/>
                  </a:lnTo>
                  <a:lnTo>
                    <a:pt x="1905609" y="1841499"/>
                  </a:lnTo>
                  <a:lnTo>
                    <a:pt x="1828170" y="1816099"/>
                  </a:lnTo>
                  <a:lnTo>
                    <a:pt x="1866370" y="1816099"/>
                  </a:lnTo>
                  <a:lnTo>
                    <a:pt x="1943810" y="1841499"/>
                  </a:lnTo>
                  <a:lnTo>
                    <a:pt x="1882135" y="1892299"/>
                  </a:lnTo>
                  <a:close/>
                </a:path>
                <a:path w="3429635" h="2628900">
                  <a:moveTo>
                    <a:pt x="1839344" y="1879599"/>
                  </a:moveTo>
                  <a:lnTo>
                    <a:pt x="1798805" y="1854199"/>
                  </a:lnTo>
                  <a:lnTo>
                    <a:pt x="1830508" y="1828799"/>
                  </a:lnTo>
                  <a:lnTo>
                    <a:pt x="1873646" y="1854199"/>
                  </a:lnTo>
                  <a:lnTo>
                    <a:pt x="1839344" y="1879599"/>
                  </a:lnTo>
                  <a:close/>
                </a:path>
                <a:path w="3429635" h="2628900">
                  <a:moveTo>
                    <a:pt x="2381422" y="2070099"/>
                  </a:moveTo>
                  <a:lnTo>
                    <a:pt x="2256947" y="2031999"/>
                  </a:lnTo>
                  <a:lnTo>
                    <a:pt x="2359853" y="1968499"/>
                  </a:lnTo>
                  <a:lnTo>
                    <a:pt x="2400392" y="1981199"/>
                  </a:lnTo>
                  <a:lnTo>
                    <a:pt x="2360373" y="1981199"/>
                  </a:lnTo>
                  <a:lnTo>
                    <a:pt x="2295666" y="2019299"/>
                  </a:lnTo>
                  <a:lnTo>
                    <a:pt x="2377524" y="2057399"/>
                  </a:lnTo>
                  <a:lnTo>
                    <a:pt x="2401431" y="2057399"/>
                  </a:lnTo>
                  <a:lnTo>
                    <a:pt x="2381422" y="2070099"/>
                  </a:lnTo>
                  <a:close/>
                </a:path>
                <a:path w="3429635" h="2628900">
                  <a:moveTo>
                    <a:pt x="2076341" y="2006599"/>
                  </a:moveTo>
                  <a:lnTo>
                    <a:pt x="2045936" y="2006599"/>
                  </a:lnTo>
                  <a:lnTo>
                    <a:pt x="2045936" y="1981199"/>
                  </a:lnTo>
                  <a:lnTo>
                    <a:pt x="2076341" y="1981199"/>
                  </a:lnTo>
                  <a:lnTo>
                    <a:pt x="2076341" y="2006599"/>
                  </a:lnTo>
                  <a:close/>
                </a:path>
                <a:path w="3429635" h="2628900">
                  <a:moveTo>
                    <a:pt x="2401431" y="2057399"/>
                  </a:moveTo>
                  <a:lnTo>
                    <a:pt x="2377524" y="2057399"/>
                  </a:lnTo>
                  <a:lnTo>
                    <a:pt x="2446388" y="2006599"/>
                  </a:lnTo>
                  <a:lnTo>
                    <a:pt x="2360373" y="1981199"/>
                  </a:lnTo>
                  <a:lnTo>
                    <a:pt x="2400392" y="1981199"/>
                  </a:lnTo>
                  <a:lnTo>
                    <a:pt x="2481470" y="2006599"/>
                  </a:lnTo>
                  <a:lnTo>
                    <a:pt x="2401431" y="2057399"/>
                  </a:lnTo>
                  <a:close/>
                </a:path>
                <a:path w="3429635" h="2628900">
                  <a:moveTo>
                    <a:pt x="2376484" y="2044699"/>
                  </a:moveTo>
                  <a:lnTo>
                    <a:pt x="2330488" y="2019299"/>
                  </a:lnTo>
                  <a:lnTo>
                    <a:pt x="2364011" y="1993899"/>
                  </a:lnTo>
                  <a:lnTo>
                    <a:pt x="2407928" y="2006599"/>
                  </a:lnTo>
                  <a:lnTo>
                    <a:pt x="2376484" y="2044699"/>
                  </a:lnTo>
                  <a:close/>
                </a:path>
                <a:path w="3429635" h="2628900">
                  <a:moveTo>
                    <a:pt x="2161576" y="2031999"/>
                  </a:moveTo>
                  <a:lnTo>
                    <a:pt x="2106225" y="2031999"/>
                  </a:lnTo>
                  <a:lnTo>
                    <a:pt x="2106225" y="2006599"/>
                  </a:lnTo>
                  <a:lnTo>
                    <a:pt x="2161576" y="2006599"/>
                  </a:lnTo>
                  <a:lnTo>
                    <a:pt x="2161576" y="2031999"/>
                  </a:lnTo>
                  <a:close/>
                </a:path>
                <a:path w="3429635" h="2628900">
                  <a:moveTo>
                    <a:pt x="1517111" y="2120899"/>
                  </a:moveTo>
                  <a:lnTo>
                    <a:pt x="1392636" y="2082799"/>
                  </a:lnTo>
                  <a:lnTo>
                    <a:pt x="1495543" y="2019299"/>
                  </a:lnTo>
                  <a:lnTo>
                    <a:pt x="1523543" y="2031999"/>
                  </a:lnTo>
                  <a:lnTo>
                    <a:pt x="1496062" y="2031999"/>
                  </a:lnTo>
                  <a:lnTo>
                    <a:pt x="1431356" y="2082799"/>
                  </a:lnTo>
                  <a:lnTo>
                    <a:pt x="1509575" y="2108199"/>
                  </a:lnTo>
                  <a:lnTo>
                    <a:pt x="1539720" y="2108199"/>
                  </a:lnTo>
                  <a:lnTo>
                    <a:pt x="1517111" y="2120899"/>
                  </a:lnTo>
                  <a:close/>
                </a:path>
                <a:path w="3429635" h="2628900">
                  <a:moveTo>
                    <a:pt x="1809979" y="2082799"/>
                  </a:moveTo>
                  <a:lnTo>
                    <a:pt x="1782174" y="2057399"/>
                  </a:lnTo>
                  <a:lnTo>
                    <a:pt x="1819854" y="2019299"/>
                  </a:lnTo>
                  <a:lnTo>
                    <a:pt x="1847400" y="2044699"/>
                  </a:lnTo>
                  <a:lnTo>
                    <a:pt x="1809979" y="2082799"/>
                  </a:lnTo>
                  <a:close/>
                </a:path>
                <a:path w="3429635" h="2628900">
                  <a:moveTo>
                    <a:pt x="1539720" y="2108199"/>
                  </a:moveTo>
                  <a:lnTo>
                    <a:pt x="1509575" y="2108199"/>
                  </a:lnTo>
                  <a:lnTo>
                    <a:pt x="1566226" y="2070099"/>
                  </a:lnTo>
                  <a:lnTo>
                    <a:pt x="1496062" y="2031999"/>
                  </a:lnTo>
                  <a:lnTo>
                    <a:pt x="1523543" y="2031999"/>
                  </a:lnTo>
                  <a:lnTo>
                    <a:pt x="1607544" y="2070099"/>
                  </a:lnTo>
                  <a:lnTo>
                    <a:pt x="1539720" y="2108199"/>
                  </a:lnTo>
                  <a:close/>
                </a:path>
                <a:path w="3429635" h="2628900">
                  <a:moveTo>
                    <a:pt x="1981750" y="2070099"/>
                  </a:moveTo>
                  <a:lnTo>
                    <a:pt x="1930297" y="2070099"/>
                  </a:lnTo>
                  <a:lnTo>
                    <a:pt x="1930297" y="2044699"/>
                  </a:lnTo>
                  <a:lnTo>
                    <a:pt x="1981750" y="2044699"/>
                  </a:lnTo>
                  <a:lnTo>
                    <a:pt x="1981750" y="2070099"/>
                  </a:lnTo>
                  <a:close/>
                </a:path>
                <a:path w="3429635" h="2628900">
                  <a:moveTo>
                    <a:pt x="1507237" y="2095499"/>
                  </a:moveTo>
                  <a:lnTo>
                    <a:pt x="1466438" y="2070099"/>
                  </a:lnTo>
                  <a:lnTo>
                    <a:pt x="1498661" y="2057399"/>
                  </a:lnTo>
                  <a:lnTo>
                    <a:pt x="1536601" y="2070099"/>
                  </a:lnTo>
                  <a:lnTo>
                    <a:pt x="1507237" y="2095499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23865" cy="25960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8905716"/>
            <a:ext cx="18288000" cy="1381760"/>
            <a:chOff x="0" y="8905716"/>
            <a:chExt cx="18288000" cy="1381760"/>
          </a:xfrm>
        </p:grpSpPr>
        <p:sp>
          <p:nvSpPr>
            <p:cNvPr id="4" name="object 4"/>
            <p:cNvSpPr/>
            <p:nvPr/>
          </p:nvSpPr>
          <p:spPr>
            <a:xfrm>
              <a:off x="0" y="8905716"/>
              <a:ext cx="9197340" cy="1381760"/>
            </a:xfrm>
            <a:custGeom>
              <a:avLst/>
              <a:gdLst/>
              <a:ahLst/>
              <a:cxnLst/>
              <a:rect l="l" t="t" r="r" b="b"/>
              <a:pathLst>
                <a:path w="9197340" h="1381759">
                  <a:moveTo>
                    <a:pt x="9197124" y="1381283"/>
                  </a:moveTo>
                  <a:lnTo>
                    <a:pt x="0" y="1381283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38128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540271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8905716"/>
              <a:ext cx="9199245" cy="1381760"/>
            </a:xfrm>
            <a:custGeom>
              <a:avLst/>
              <a:gdLst/>
              <a:ahLst/>
              <a:cxnLst/>
              <a:rect l="l" t="t" r="r" b="b"/>
              <a:pathLst>
                <a:path w="9199244" h="1381759">
                  <a:moveTo>
                    <a:pt x="9199137" y="1381283"/>
                  </a:moveTo>
                  <a:lnTo>
                    <a:pt x="0" y="1381283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38128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8863" y="9540271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2226402" y="1738031"/>
            <a:ext cx="1031875" cy="1111885"/>
          </a:xfrm>
          <a:custGeom>
            <a:avLst/>
            <a:gdLst/>
            <a:ahLst/>
            <a:cxnLst/>
            <a:rect l="l" t="t" r="r" b="b"/>
            <a:pathLst>
              <a:path w="1031875" h="1111885">
                <a:moveTo>
                  <a:pt x="1023414" y="239119"/>
                </a:moveTo>
                <a:lnTo>
                  <a:pt x="1029735" y="200115"/>
                </a:lnTo>
                <a:lnTo>
                  <a:pt x="1031875" y="152593"/>
                </a:lnTo>
                <a:lnTo>
                  <a:pt x="1027739" y="102688"/>
                </a:lnTo>
                <a:lnTo>
                  <a:pt x="1015231" y="56532"/>
                </a:lnTo>
                <a:lnTo>
                  <a:pt x="992255" y="20258"/>
                </a:lnTo>
                <a:lnTo>
                  <a:pt x="956715" y="0"/>
                </a:lnTo>
                <a:lnTo>
                  <a:pt x="928166" y="1340"/>
                </a:lnTo>
                <a:lnTo>
                  <a:pt x="903721" y="16350"/>
                </a:lnTo>
                <a:lnTo>
                  <a:pt x="882324" y="38078"/>
                </a:lnTo>
                <a:lnTo>
                  <a:pt x="862920" y="59571"/>
                </a:lnTo>
                <a:lnTo>
                  <a:pt x="824594" y="95417"/>
                </a:lnTo>
                <a:lnTo>
                  <a:pt x="782047" y="128256"/>
                </a:lnTo>
                <a:lnTo>
                  <a:pt x="736061" y="155705"/>
                </a:lnTo>
                <a:lnTo>
                  <a:pt x="687417" y="175382"/>
                </a:lnTo>
                <a:lnTo>
                  <a:pt x="634788" y="189702"/>
                </a:lnTo>
                <a:lnTo>
                  <a:pt x="577781" y="201210"/>
                </a:lnTo>
                <a:lnTo>
                  <a:pt x="520461" y="205845"/>
                </a:lnTo>
                <a:lnTo>
                  <a:pt x="268517" y="205845"/>
                </a:lnTo>
                <a:lnTo>
                  <a:pt x="259501" y="223029"/>
                </a:lnTo>
                <a:lnTo>
                  <a:pt x="258840" y="226622"/>
                </a:lnTo>
                <a:lnTo>
                  <a:pt x="1024248" y="226622"/>
                </a:lnTo>
                <a:lnTo>
                  <a:pt x="1023831" y="228705"/>
                </a:lnTo>
                <a:lnTo>
                  <a:pt x="1021747" y="231621"/>
                </a:lnTo>
                <a:lnTo>
                  <a:pt x="1023414" y="239119"/>
                </a:lnTo>
                <a:close/>
              </a:path>
              <a:path w="1031875" h="1111885">
                <a:moveTo>
                  <a:pt x="268517" y="205845"/>
                </a:moveTo>
                <a:lnTo>
                  <a:pt x="520461" y="205845"/>
                </a:lnTo>
                <a:lnTo>
                  <a:pt x="466893" y="199544"/>
                </a:lnTo>
                <a:lnTo>
                  <a:pt x="431388" y="181891"/>
                </a:lnTo>
                <a:lnTo>
                  <a:pt x="396703" y="157677"/>
                </a:lnTo>
                <a:lnTo>
                  <a:pt x="360846" y="140961"/>
                </a:lnTo>
                <a:lnTo>
                  <a:pt x="321823" y="145804"/>
                </a:lnTo>
                <a:lnTo>
                  <a:pt x="283314" y="177640"/>
                </a:lnTo>
                <a:lnTo>
                  <a:pt x="268517" y="205845"/>
                </a:lnTo>
                <a:close/>
              </a:path>
              <a:path w="1031875" h="1111885">
                <a:moveTo>
                  <a:pt x="664073" y="947731"/>
                </a:moveTo>
                <a:lnTo>
                  <a:pt x="739279" y="932174"/>
                </a:lnTo>
                <a:lnTo>
                  <a:pt x="772602" y="903726"/>
                </a:lnTo>
                <a:lnTo>
                  <a:pt x="796461" y="865560"/>
                </a:lnTo>
                <a:lnTo>
                  <a:pt x="816177" y="822515"/>
                </a:lnTo>
                <a:lnTo>
                  <a:pt x="837074" y="779430"/>
                </a:lnTo>
                <a:lnTo>
                  <a:pt x="847587" y="767466"/>
                </a:lnTo>
                <a:lnTo>
                  <a:pt x="860835" y="758393"/>
                </a:lnTo>
                <a:lnTo>
                  <a:pt x="873771" y="749319"/>
                </a:lnTo>
                <a:lnTo>
                  <a:pt x="883346" y="737355"/>
                </a:lnTo>
                <a:lnTo>
                  <a:pt x="892530" y="713597"/>
                </a:lnTo>
                <a:lnTo>
                  <a:pt x="899604" y="689135"/>
                </a:lnTo>
                <a:lnTo>
                  <a:pt x="907616" y="664830"/>
                </a:lnTo>
                <a:lnTo>
                  <a:pt x="919614" y="641540"/>
                </a:lnTo>
                <a:lnTo>
                  <a:pt x="943362" y="622065"/>
                </a:lnTo>
                <a:lnTo>
                  <a:pt x="974224" y="610401"/>
                </a:lnTo>
                <a:lnTo>
                  <a:pt x="1003209" y="597018"/>
                </a:lnTo>
                <a:lnTo>
                  <a:pt x="1021330" y="572387"/>
                </a:lnTo>
                <a:lnTo>
                  <a:pt x="1020789" y="539757"/>
                </a:lnTo>
                <a:lnTo>
                  <a:pt x="1007313" y="505369"/>
                </a:lnTo>
                <a:lnTo>
                  <a:pt x="989381" y="471684"/>
                </a:lnTo>
                <a:lnTo>
                  <a:pt x="975474" y="441163"/>
                </a:lnTo>
                <a:lnTo>
                  <a:pt x="967541" y="403657"/>
                </a:lnTo>
                <a:lnTo>
                  <a:pt x="967033" y="367011"/>
                </a:lnTo>
                <a:lnTo>
                  <a:pt x="973247" y="330677"/>
                </a:lnTo>
                <a:lnTo>
                  <a:pt x="985479" y="294109"/>
                </a:lnTo>
                <a:lnTo>
                  <a:pt x="1006323" y="250367"/>
                </a:lnTo>
                <a:lnTo>
                  <a:pt x="1009241" y="244952"/>
                </a:lnTo>
                <a:lnTo>
                  <a:pt x="1018412" y="236620"/>
                </a:lnTo>
                <a:lnTo>
                  <a:pt x="1021747" y="231621"/>
                </a:lnTo>
                <a:lnTo>
                  <a:pt x="1020913" y="227038"/>
                </a:lnTo>
                <a:lnTo>
                  <a:pt x="1024248" y="226622"/>
                </a:lnTo>
                <a:lnTo>
                  <a:pt x="258840" y="226622"/>
                </a:lnTo>
                <a:lnTo>
                  <a:pt x="250069" y="274275"/>
                </a:lnTo>
                <a:lnTo>
                  <a:pt x="254707" y="323686"/>
                </a:lnTo>
                <a:lnTo>
                  <a:pt x="256374" y="330351"/>
                </a:lnTo>
                <a:lnTo>
                  <a:pt x="259084" y="337538"/>
                </a:lnTo>
                <a:lnTo>
                  <a:pt x="261377" y="343266"/>
                </a:lnTo>
                <a:lnTo>
                  <a:pt x="179116" y="343266"/>
                </a:lnTo>
                <a:lnTo>
                  <a:pt x="126666" y="400785"/>
                </a:lnTo>
                <a:lnTo>
                  <a:pt x="108959" y="448141"/>
                </a:lnTo>
                <a:lnTo>
                  <a:pt x="95246" y="498066"/>
                </a:lnTo>
                <a:lnTo>
                  <a:pt x="83503" y="543709"/>
                </a:lnTo>
                <a:lnTo>
                  <a:pt x="71701" y="578220"/>
                </a:lnTo>
                <a:lnTo>
                  <a:pt x="54694" y="604250"/>
                </a:lnTo>
                <a:lnTo>
                  <a:pt x="27565" y="643988"/>
                </a:lnTo>
                <a:lnTo>
                  <a:pt x="4579" y="683961"/>
                </a:lnTo>
                <a:lnTo>
                  <a:pt x="0" y="710694"/>
                </a:lnTo>
                <a:lnTo>
                  <a:pt x="23461" y="740388"/>
                </a:lnTo>
                <a:lnTo>
                  <a:pt x="52317" y="766724"/>
                </a:lnTo>
                <a:lnTo>
                  <a:pt x="82422" y="792123"/>
                </a:lnTo>
                <a:lnTo>
                  <a:pt x="109636" y="819006"/>
                </a:lnTo>
                <a:lnTo>
                  <a:pt x="139711" y="856952"/>
                </a:lnTo>
                <a:lnTo>
                  <a:pt x="167244" y="896717"/>
                </a:lnTo>
                <a:lnTo>
                  <a:pt x="171397" y="903156"/>
                </a:lnTo>
                <a:lnTo>
                  <a:pt x="523171" y="903156"/>
                </a:lnTo>
                <a:lnTo>
                  <a:pt x="566942" y="926901"/>
                </a:lnTo>
                <a:lnTo>
                  <a:pt x="618940" y="944359"/>
                </a:lnTo>
                <a:lnTo>
                  <a:pt x="650485" y="947704"/>
                </a:lnTo>
                <a:lnTo>
                  <a:pt x="664073" y="947731"/>
                </a:lnTo>
                <a:close/>
              </a:path>
              <a:path w="1031875" h="1111885">
                <a:moveTo>
                  <a:pt x="179116" y="343266"/>
                </a:moveTo>
                <a:lnTo>
                  <a:pt x="261377" y="343266"/>
                </a:lnTo>
                <a:lnTo>
                  <a:pt x="241673" y="339894"/>
                </a:lnTo>
                <a:lnTo>
                  <a:pt x="221618" y="337538"/>
                </a:lnTo>
                <a:lnTo>
                  <a:pt x="201641" y="337524"/>
                </a:lnTo>
                <a:lnTo>
                  <a:pt x="182171" y="341183"/>
                </a:lnTo>
                <a:lnTo>
                  <a:pt x="179116" y="343266"/>
                </a:lnTo>
                <a:close/>
              </a:path>
              <a:path w="1031875" h="1111885">
                <a:moveTo>
                  <a:pt x="347669" y="1111865"/>
                </a:moveTo>
                <a:lnTo>
                  <a:pt x="362272" y="1108083"/>
                </a:lnTo>
                <a:lnTo>
                  <a:pt x="373515" y="1096608"/>
                </a:lnTo>
                <a:lnTo>
                  <a:pt x="382256" y="1081929"/>
                </a:lnTo>
                <a:lnTo>
                  <a:pt x="389356" y="1068540"/>
                </a:lnTo>
                <a:lnTo>
                  <a:pt x="412166" y="1033254"/>
                </a:lnTo>
                <a:lnTo>
                  <a:pt x="436775" y="999647"/>
                </a:lnTo>
                <a:lnTo>
                  <a:pt x="463103" y="967369"/>
                </a:lnTo>
                <a:lnTo>
                  <a:pt x="491072" y="936066"/>
                </a:lnTo>
                <a:lnTo>
                  <a:pt x="523171" y="903156"/>
                </a:lnTo>
                <a:lnTo>
                  <a:pt x="171397" y="903156"/>
                </a:lnTo>
                <a:lnTo>
                  <a:pt x="200130" y="947731"/>
                </a:lnTo>
                <a:lnTo>
                  <a:pt x="219730" y="978188"/>
                </a:lnTo>
                <a:lnTo>
                  <a:pt x="247203" y="1018133"/>
                </a:lnTo>
                <a:lnTo>
                  <a:pt x="266184" y="1044495"/>
                </a:lnTo>
                <a:lnTo>
                  <a:pt x="290245" y="1074372"/>
                </a:lnTo>
                <a:lnTo>
                  <a:pt x="317902" y="1099563"/>
                </a:lnTo>
                <a:lnTo>
                  <a:pt x="347669" y="1111865"/>
                </a:lnTo>
                <a:close/>
              </a:path>
            </a:pathLst>
          </a:custGeom>
          <a:solidFill>
            <a:srgbClr val="FBE7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2529" y="3863865"/>
            <a:ext cx="909955" cy="2108200"/>
          </a:xfrm>
          <a:custGeom>
            <a:avLst/>
            <a:gdLst/>
            <a:ahLst/>
            <a:cxnLst/>
            <a:rect l="l" t="t" r="r" b="b"/>
            <a:pathLst>
              <a:path w="909955" h="2108200">
                <a:moveTo>
                  <a:pt x="822483" y="2107920"/>
                </a:moveTo>
                <a:lnTo>
                  <a:pt x="909609" y="470324"/>
                </a:lnTo>
                <a:lnTo>
                  <a:pt x="517335" y="0"/>
                </a:lnTo>
                <a:lnTo>
                  <a:pt x="0" y="1960032"/>
                </a:lnTo>
                <a:lnTo>
                  <a:pt x="822483" y="2107920"/>
                </a:lnTo>
                <a:close/>
              </a:path>
            </a:pathLst>
          </a:custGeom>
          <a:solidFill>
            <a:srgbClr val="BD65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2412639" y="4825343"/>
            <a:ext cx="4593590" cy="5221605"/>
            <a:chOff x="2412639" y="4825343"/>
            <a:chExt cx="4593590" cy="5221605"/>
          </a:xfrm>
        </p:grpSpPr>
        <p:sp>
          <p:nvSpPr>
            <p:cNvPr id="11" name="object 11"/>
            <p:cNvSpPr/>
            <p:nvPr/>
          </p:nvSpPr>
          <p:spPr>
            <a:xfrm>
              <a:off x="2934756" y="8557529"/>
              <a:ext cx="3978910" cy="1483360"/>
            </a:xfrm>
            <a:custGeom>
              <a:avLst/>
              <a:gdLst/>
              <a:ahLst/>
              <a:cxnLst/>
              <a:rect l="l" t="t" r="r" b="b"/>
              <a:pathLst>
                <a:path w="3978909" h="1483359">
                  <a:moveTo>
                    <a:pt x="3670444" y="579886"/>
                  </a:moveTo>
                  <a:lnTo>
                    <a:pt x="3752841" y="565058"/>
                  </a:lnTo>
                  <a:lnTo>
                    <a:pt x="3820309" y="534062"/>
                  </a:lnTo>
                  <a:lnTo>
                    <a:pt x="3865891" y="503377"/>
                  </a:lnTo>
                  <a:lnTo>
                    <a:pt x="3963686" y="349384"/>
                  </a:lnTo>
                  <a:lnTo>
                    <a:pt x="3978615" y="188192"/>
                  </a:lnTo>
                  <a:lnTo>
                    <a:pt x="3962123" y="55275"/>
                  </a:lnTo>
                  <a:lnTo>
                    <a:pt x="3948913" y="0"/>
                  </a:lnTo>
                  <a:lnTo>
                    <a:pt x="3864634" y="68769"/>
                  </a:lnTo>
                  <a:lnTo>
                    <a:pt x="3680189" y="222716"/>
                  </a:lnTo>
                  <a:lnTo>
                    <a:pt x="3498166" y="383303"/>
                  </a:lnTo>
                  <a:lnTo>
                    <a:pt x="3421156" y="471990"/>
                  </a:lnTo>
                  <a:lnTo>
                    <a:pt x="3435367" y="488922"/>
                  </a:lnTo>
                  <a:lnTo>
                    <a:pt x="3508438" y="536092"/>
                  </a:lnTo>
                  <a:lnTo>
                    <a:pt x="3559403" y="558301"/>
                  </a:lnTo>
                  <a:lnTo>
                    <a:pt x="3614721" y="574237"/>
                  </a:lnTo>
                  <a:lnTo>
                    <a:pt x="3670444" y="579886"/>
                  </a:lnTo>
                  <a:close/>
                </a:path>
                <a:path w="3978909" h="1483359">
                  <a:moveTo>
                    <a:pt x="413230" y="1017238"/>
                  </a:moveTo>
                  <a:lnTo>
                    <a:pt x="457578" y="1013811"/>
                  </a:lnTo>
                  <a:lnTo>
                    <a:pt x="500494" y="1005047"/>
                  </a:lnTo>
                  <a:lnTo>
                    <a:pt x="541298" y="991395"/>
                  </a:lnTo>
                  <a:lnTo>
                    <a:pt x="579311" y="973305"/>
                  </a:lnTo>
                  <a:lnTo>
                    <a:pt x="613854" y="951227"/>
                  </a:lnTo>
                  <a:lnTo>
                    <a:pt x="644249" y="925611"/>
                  </a:lnTo>
                  <a:lnTo>
                    <a:pt x="669817" y="896907"/>
                  </a:lnTo>
                  <a:lnTo>
                    <a:pt x="729533" y="783590"/>
                  </a:lnTo>
                  <a:lnTo>
                    <a:pt x="753608" y="675232"/>
                  </a:lnTo>
                  <a:lnTo>
                    <a:pt x="757047" y="593978"/>
                  </a:lnTo>
                  <a:lnTo>
                    <a:pt x="754858" y="561973"/>
                  </a:lnTo>
                  <a:lnTo>
                    <a:pt x="25753" y="389923"/>
                  </a:lnTo>
                  <a:lnTo>
                    <a:pt x="10221" y="439915"/>
                  </a:lnTo>
                  <a:lnTo>
                    <a:pt x="1857" y="490198"/>
                  </a:lnTo>
                  <a:lnTo>
                    <a:pt x="0" y="540339"/>
                  </a:lnTo>
                  <a:lnTo>
                    <a:pt x="3987" y="589904"/>
                  </a:lnTo>
                  <a:lnTo>
                    <a:pt x="13157" y="638461"/>
                  </a:lnTo>
                  <a:lnTo>
                    <a:pt x="26850" y="685574"/>
                  </a:lnTo>
                  <a:lnTo>
                    <a:pt x="44403" y="730812"/>
                  </a:lnTo>
                  <a:lnTo>
                    <a:pt x="65155" y="773740"/>
                  </a:lnTo>
                  <a:lnTo>
                    <a:pt x="88445" y="813925"/>
                  </a:lnTo>
                  <a:lnTo>
                    <a:pt x="113611" y="850933"/>
                  </a:lnTo>
                  <a:lnTo>
                    <a:pt x="139992" y="884332"/>
                  </a:lnTo>
                  <a:lnTo>
                    <a:pt x="166926" y="913687"/>
                  </a:lnTo>
                  <a:lnTo>
                    <a:pt x="235082" y="968574"/>
                  </a:lnTo>
                  <a:lnTo>
                    <a:pt x="278374" y="990996"/>
                  </a:lnTo>
                  <a:lnTo>
                    <a:pt x="322949" y="1006280"/>
                  </a:lnTo>
                  <a:lnTo>
                    <a:pt x="368127" y="1014878"/>
                  </a:lnTo>
                  <a:lnTo>
                    <a:pt x="413230" y="1017238"/>
                  </a:lnTo>
                  <a:close/>
                </a:path>
                <a:path w="3978909" h="1483359">
                  <a:moveTo>
                    <a:pt x="2504877" y="1483042"/>
                  </a:moveTo>
                  <a:lnTo>
                    <a:pt x="2557391" y="1477301"/>
                  </a:lnTo>
                  <a:lnTo>
                    <a:pt x="2608307" y="1464882"/>
                  </a:lnTo>
                  <a:lnTo>
                    <a:pt x="2656513" y="1446123"/>
                  </a:lnTo>
                  <a:lnTo>
                    <a:pt x="2700898" y="1421357"/>
                  </a:lnTo>
                  <a:lnTo>
                    <a:pt x="2740350" y="1390921"/>
                  </a:lnTo>
                  <a:lnTo>
                    <a:pt x="2773758" y="1355151"/>
                  </a:lnTo>
                  <a:lnTo>
                    <a:pt x="2834699" y="1227389"/>
                  </a:lnTo>
                  <a:lnTo>
                    <a:pt x="2859841" y="1086037"/>
                  </a:lnTo>
                  <a:lnTo>
                    <a:pt x="2864036" y="971554"/>
                  </a:lnTo>
                  <a:lnTo>
                    <a:pt x="2862134" y="924402"/>
                  </a:lnTo>
                  <a:lnTo>
                    <a:pt x="2083422" y="991472"/>
                  </a:lnTo>
                  <a:lnTo>
                    <a:pt x="2085284" y="1056561"/>
                  </a:lnTo>
                  <a:lnTo>
                    <a:pt x="2093562" y="1115687"/>
                  </a:lnTo>
                  <a:lnTo>
                    <a:pt x="2107291" y="1169184"/>
                  </a:lnTo>
                  <a:lnTo>
                    <a:pt x="2125509" y="1217383"/>
                  </a:lnTo>
                  <a:lnTo>
                    <a:pt x="2147250" y="1260618"/>
                  </a:lnTo>
                  <a:lnTo>
                    <a:pt x="2171551" y="1299220"/>
                  </a:lnTo>
                  <a:lnTo>
                    <a:pt x="2197447" y="1333523"/>
                  </a:lnTo>
                  <a:lnTo>
                    <a:pt x="2223975" y="1363859"/>
                  </a:lnTo>
                  <a:lnTo>
                    <a:pt x="2286870" y="1421220"/>
                  </a:lnTo>
                  <a:lnTo>
                    <a:pt x="2326858" y="1445457"/>
                  </a:lnTo>
                  <a:lnTo>
                    <a:pt x="2369394" y="1463515"/>
                  </a:lnTo>
                  <a:lnTo>
                    <a:pt x="2413737" y="1475636"/>
                  </a:lnTo>
                  <a:lnTo>
                    <a:pt x="2459145" y="1482065"/>
                  </a:lnTo>
                  <a:lnTo>
                    <a:pt x="2504877" y="148304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54820" y="8662925"/>
              <a:ext cx="3543935" cy="1383665"/>
            </a:xfrm>
            <a:custGeom>
              <a:avLst/>
              <a:gdLst/>
              <a:ahLst/>
              <a:cxnLst/>
              <a:rect l="l" t="t" r="r" b="b"/>
              <a:pathLst>
                <a:path w="3543934" h="1383665">
                  <a:moveTo>
                    <a:pt x="2156466" y="1383479"/>
                  </a:moveTo>
                  <a:lnTo>
                    <a:pt x="2199749" y="1368481"/>
                  </a:lnTo>
                  <a:lnTo>
                    <a:pt x="2237391" y="1346819"/>
                  </a:lnTo>
                  <a:lnTo>
                    <a:pt x="2272297" y="1318908"/>
                  </a:lnTo>
                  <a:lnTo>
                    <a:pt x="2304038" y="1285998"/>
                  </a:lnTo>
                  <a:lnTo>
                    <a:pt x="2336033" y="1243506"/>
                  </a:lnTo>
                  <a:lnTo>
                    <a:pt x="2362400" y="1198515"/>
                  </a:lnTo>
                  <a:lnTo>
                    <a:pt x="2383680" y="1149188"/>
                  </a:lnTo>
                  <a:lnTo>
                    <a:pt x="2396479" y="1105929"/>
                  </a:lnTo>
                  <a:lnTo>
                    <a:pt x="2404341" y="1064303"/>
                  </a:lnTo>
                  <a:lnTo>
                    <a:pt x="2409185" y="1021049"/>
                  </a:lnTo>
                  <a:lnTo>
                    <a:pt x="2410340" y="1005219"/>
                  </a:lnTo>
                  <a:lnTo>
                    <a:pt x="2410340" y="984390"/>
                  </a:lnTo>
                  <a:lnTo>
                    <a:pt x="2408672" y="971476"/>
                  </a:lnTo>
                  <a:lnTo>
                    <a:pt x="2408255" y="966060"/>
                  </a:lnTo>
                  <a:lnTo>
                    <a:pt x="2409923" y="963977"/>
                  </a:lnTo>
                  <a:lnTo>
                    <a:pt x="2409923" y="961061"/>
                  </a:lnTo>
                  <a:lnTo>
                    <a:pt x="2408255" y="958562"/>
                  </a:lnTo>
                  <a:lnTo>
                    <a:pt x="2406171" y="956062"/>
                  </a:lnTo>
                  <a:lnTo>
                    <a:pt x="2400752" y="956062"/>
                  </a:lnTo>
                  <a:lnTo>
                    <a:pt x="2397417" y="957312"/>
                  </a:lnTo>
                  <a:lnTo>
                    <a:pt x="2396583" y="962311"/>
                  </a:lnTo>
                  <a:lnTo>
                    <a:pt x="2396179" y="967577"/>
                  </a:lnTo>
                  <a:lnTo>
                    <a:pt x="2396479" y="975069"/>
                  </a:lnTo>
                  <a:lnTo>
                    <a:pt x="2396935" y="982639"/>
                  </a:lnTo>
                  <a:lnTo>
                    <a:pt x="2397000" y="993555"/>
                  </a:lnTo>
                  <a:lnTo>
                    <a:pt x="2395749" y="1009802"/>
                  </a:lnTo>
                  <a:lnTo>
                    <a:pt x="2394915" y="1015634"/>
                  </a:lnTo>
                  <a:lnTo>
                    <a:pt x="2394499" y="1021049"/>
                  </a:lnTo>
                  <a:lnTo>
                    <a:pt x="2387640" y="1061354"/>
                  </a:lnTo>
                  <a:lnTo>
                    <a:pt x="2378241" y="1101346"/>
                  </a:lnTo>
                  <a:lnTo>
                    <a:pt x="2364927" y="1142419"/>
                  </a:lnTo>
                  <a:lnTo>
                    <a:pt x="2344057" y="1188933"/>
                  </a:lnTo>
                  <a:lnTo>
                    <a:pt x="2319462" y="1232518"/>
                  </a:lnTo>
                  <a:lnTo>
                    <a:pt x="2289864" y="1273917"/>
                  </a:lnTo>
                  <a:lnTo>
                    <a:pt x="2260755" y="1305948"/>
                  </a:lnTo>
                  <a:lnTo>
                    <a:pt x="2228637" y="1333644"/>
                  </a:lnTo>
                  <a:lnTo>
                    <a:pt x="2193782" y="1355639"/>
                  </a:lnTo>
                  <a:lnTo>
                    <a:pt x="2156466" y="1370564"/>
                  </a:lnTo>
                  <a:lnTo>
                    <a:pt x="2153131" y="1371398"/>
                  </a:lnTo>
                  <a:lnTo>
                    <a:pt x="2151047" y="1374730"/>
                  </a:lnTo>
                  <a:lnTo>
                    <a:pt x="2152714" y="1381396"/>
                  </a:lnTo>
                  <a:lnTo>
                    <a:pt x="2156466" y="1383479"/>
                  </a:lnTo>
                  <a:close/>
                </a:path>
                <a:path w="3543934" h="1383665">
                  <a:moveTo>
                    <a:pt x="31165" y="905705"/>
                  </a:moveTo>
                  <a:lnTo>
                    <a:pt x="111937" y="889009"/>
                  </a:lnTo>
                  <a:lnTo>
                    <a:pt x="159177" y="863864"/>
                  </a:lnTo>
                  <a:lnTo>
                    <a:pt x="205516" y="821922"/>
                  </a:lnTo>
                  <a:lnTo>
                    <a:pt x="228496" y="791459"/>
                  </a:lnTo>
                  <a:lnTo>
                    <a:pt x="249288" y="754435"/>
                  </a:lnTo>
                  <a:lnTo>
                    <a:pt x="264178" y="717880"/>
                  </a:lnTo>
                  <a:lnTo>
                    <a:pt x="280344" y="659037"/>
                  </a:lnTo>
                  <a:lnTo>
                    <a:pt x="288473" y="607380"/>
                  </a:lnTo>
                  <a:lnTo>
                    <a:pt x="292538" y="560567"/>
                  </a:lnTo>
                  <a:lnTo>
                    <a:pt x="293423" y="508650"/>
                  </a:lnTo>
                  <a:lnTo>
                    <a:pt x="292714" y="503091"/>
                  </a:lnTo>
                  <a:lnTo>
                    <a:pt x="290818" y="491570"/>
                  </a:lnTo>
                  <a:lnTo>
                    <a:pt x="288376" y="478486"/>
                  </a:lnTo>
                  <a:lnTo>
                    <a:pt x="285972" y="467824"/>
                  </a:lnTo>
                  <a:lnTo>
                    <a:pt x="285555" y="465325"/>
                  </a:lnTo>
                  <a:lnTo>
                    <a:pt x="278885" y="458660"/>
                  </a:lnTo>
                  <a:lnTo>
                    <a:pt x="276801" y="459076"/>
                  </a:lnTo>
                  <a:lnTo>
                    <a:pt x="275133" y="461159"/>
                  </a:lnTo>
                  <a:lnTo>
                    <a:pt x="273049" y="462825"/>
                  </a:lnTo>
                  <a:lnTo>
                    <a:pt x="273049" y="465325"/>
                  </a:lnTo>
                  <a:lnTo>
                    <a:pt x="273883" y="467408"/>
                  </a:lnTo>
                  <a:lnTo>
                    <a:pt x="274300" y="467408"/>
                  </a:lnTo>
                  <a:lnTo>
                    <a:pt x="274300" y="468658"/>
                  </a:lnTo>
                  <a:lnTo>
                    <a:pt x="274717" y="468658"/>
                  </a:lnTo>
                  <a:lnTo>
                    <a:pt x="275550" y="469491"/>
                  </a:lnTo>
                  <a:lnTo>
                    <a:pt x="282637" y="469491"/>
                  </a:lnTo>
                  <a:lnTo>
                    <a:pt x="281387" y="470741"/>
                  </a:lnTo>
                  <a:lnTo>
                    <a:pt x="274788" y="470741"/>
                  </a:lnTo>
                  <a:lnTo>
                    <a:pt x="276436" y="480413"/>
                  </a:lnTo>
                  <a:lnTo>
                    <a:pt x="278156" y="492611"/>
                  </a:lnTo>
                  <a:lnTo>
                    <a:pt x="279406" y="503247"/>
                  </a:lnTo>
                  <a:lnTo>
                    <a:pt x="279719" y="508650"/>
                  </a:lnTo>
                  <a:lnTo>
                    <a:pt x="278403" y="534582"/>
                  </a:lnTo>
                  <a:lnTo>
                    <a:pt x="273740" y="582698"/>
                  </a:lnTo>
                  <a:lnTo>
                    <a:pt x="266347" y="630592"/>
                  </a:lnTo>
                  <a:lnTo>
                    <a:pt x="255599" y="677172"/>
                  </a:lnTo>
                  <a:lnTo>
                    <a:pt x="240221" y="723191"/>
                  </a:lnTo>
                  <a:lnTo>
                    <a:pt x="221468" y="763971"/>
                  </a:lnTo>
                  <a:lnTo>
                    <a:pt x="190926" y="809841"/>
                  </a:lnTo>
                  <a:lnTo>
                    <a:pt x="137508" y="857481"/>
                  </a:lnTo>
                  <a:lnTo>
                    <a:pt x="83738" y="882275"/>
                  </a:lnTo>
                  <a:lnTo>
                    <a:pt x="37394" y="891680"/>
                  </a:lnTo>
                  <a:lnTo>
                    <a:pt x="6253" y="893158"/>
                  </a:lnTo>
                  <a:lnTo>
                    <a:pt x="2918" y="893158"/>
                  </a:lnTo>
                  <a:lnTo>
                    <a:pt x="0" y="896074"/>
                  </a:lnTo>
                  <a:lnTo>
                    <a:pt x="0" y="902739"/>
                  </a:lnTo>
                  <a:lnTo>
                    <a:pt x="2501" y="905655"/>
                  </a:lnTo>
                  <a:lnTo>
                    <a:pt x="31165" y="905705"/>
                  </a:lnTo>
                  <a:close/>
                </a:path>
                <a:path w="3543934" h="1383665">
                  <a:moveTo>
                    <a:pt x="274717" y="469074"/>
                  </a:moveTo>
                  <a:lnTo>
                    <a:pt x="274300" y="468658"/>
                  </a:lnTo>
                  <a:lnTo>
                    <a:pt x="274300" y="467824"/>
                  </a:lnTo>
                  <a:lnTo>
                    <a:pt x="273883" y="467408"/>
                  </a:lnTo>
                  <a:lnTo>
                    <a:pt x="273049" y="467824"/>
                  </a:lnTo>
                  <a:lnTo>
                    <a:pt x="273466" y="468658"/>
                  </a:lnTo>
                  <a:lnTo>
                    <a:pt x="274717" y="469074"/>
                  </a:lnTo>
                  <a:close/>
                </a:path>
                <a:path w="3543934" h="1383665">
                  <a:moveTo>
                    <a:pt x="274717" y="469907"/>
                  </a:moveTo>
                  <a:lnTo>
                    <a:pt x="275550" y="469907"/>
                  </a:lnTo>
                  <a:lnTo>
                    <a:pt x="274717" y="469074"/>
                  </a:lnTo>
                  <a:lnTo>
                    <a:pt x="274717" y="469907"/>
                  </a:lnTo>
                  <a:close/>
                </a:path>
                <a:path w="3543934" h="1383665">
                  <a:moveTo>
                    <a:pt x="280553" y="470741"/>
                  </a:moveTo>
                  <a:lnTo>
                    <a:pt x="281387" y="470741"/>
                  </a:lnTo>
                  <a:lnTo>
                    <a:pt x="282637" y="469491"/>
                  </a:lnTo>
                  <a:lnTo>
                    <a:pt x="280970" y="470324"/>
                  </a:lnTo>
                  <a:lnTo>
                    <a:pt x="280553" y="470741"/>
                  </a:lnTo>
                  <a:close/>
                </a:path>
                <a:path w="3543934" h="1383665">
                  <a:moveTo>
                    <a:pt x="274788" y="470741"/>
                  </a:moveTo>
                  <a:lnTo>
                    <a:pt x="280553" y="470741"/>
                  </a:lnTo>
                  <a:lnTo>
                    <a:pt x="280970" y="470324"/>
                  </a:lnTo>
                  <a:lnTo>
                    <a:pt x="282637" y="469491"/>
                  </a:lnTo>
                  <a:lnTo>
                    <a:pt x="275550" y="469491"/>
                  </a:lnTo>
                  <a:lnTo>
                    <a:pt x="275967" y="469907"/>
                  </a:lnTo>
                  <a:lnTo>
                    <a:pt x="274717" y="469907"/>
                  </a:lnTo>
                  <a:lnTo>
                    <a:pt x="274788" y="470741"/>
                  </a:lnTo>
                  <a:close/>
                </a:path>
                <a:path w="3543934" h="1383665">
                  <a:moveTo>
                    <a:pt x="3401656" y="466575"/>
                  </a:moveTo>
                  <a:lnTo>
                    <a:pt x="3437715" y="444131"/>
                  </a:lnTo>
                  <a:lnTo>
                    <a:pt x="3488469" y="387580"/>
                  </a:lnTo>
                  <a:lnTo>
                    <a:pt x="3507124" y="353680"/>
                  </a:lnTo>
                  <a:lnTo>
                    <a:pt x="3526873" y="300097"/>
                  </a:lnTo>
                  <a:lnTo>
                    <a:pt x="3538806" y="243702"/>
                  </a:lnTo>
                  <a:lnTo>
                    <a:pt x="3542974" y="198294"/>
                  </a:lnTo>
                  <a:lnTo>
                    <a:pt x="3543652" y="163353"/>
                  </a:lnTo>
                  <a:lnTo>
                    <a:pt x="3543150" y="146449"/>
                  </a:lnTo>
                  <a:lnTo>
                    <a:pt x="3539327" y="105604"/>
                  </a:lnTo>
                  <a:lnTo>
                    <a:pt x="3531406" y="57072"/>
                  </a:lnTo>
                  <a:lnTo>
                    <a:pt x="3526300" y="32910"/>
                  </a:lnTo>
                  <a:lnTo>
                    <a:pt x="3525394" y="28412"/>
                  </a:lnTo>
                  <a:lnTo>
                    <a:pt x="3516712" y="1666"/>
                  </a:lnTo>
                  <a:lnTo>
                    <a:pt x="3513794" y="0"/>
                  </a:lnTo>
                  <a:lnTo>
                    <a:pt x="3510459" y="1666"/>
                  </a:lnTo>
                  <a:lnTo>
                    <a:pt x="3508791" y="4165"/>
                  </a:lnTo>
                  <a:lnTo>
                    <a:pt x="3507957" y="6248"/>
                  </a:lnTo>
                  <a:lnTo>
                    <a:pt x="3508374" y="8331"/>
                  </a:lnTo>
                  <a:lnTo>
                    <a:pt x="3509625" y="9998"/>
                  </a:lnTo>
                  <a:lnTo>
                    <a:pt x="3509625" y="10414"/>
                  </a:lnTo>
                  <a:lnTo>
                    <a:pt x="3510459" y="11247"/>
                  </a:lnTo>
                  <a:lnTo>
                    <a:pt x="3511709" y="11664"/>
                  </a:lnTo>
                  <a:lnTo>
                    <a:pt x="3511709" y="12080"/>
                  </a:lnTo>
                  <a:lnTo>
                    <a:pt x="3510375" y="12080"/>
                  </a:lnTo>
                  <a:lnTo>
                    <a:pt x="3511709" y="17079"/>
                  </a:lnTo>
                  <a:lnTo>
                    <a:pt x="3512960" y="32077"/>
                  </a:lnTo>
                  <a:lnTo>
                    <a:pt x="3513377" y="35409"/>
                  </a:lnTo>
                  <a:lnTo>
                    <a:pt x="3515240" y="47347"/>
                  </a:lnTo>
                  <a:lnTo>
                    <a:pt x="3517024" y="59363"/>
                  </a:lnTo>
                  <a:lnTo>
                    <a:pt x="3522235" y="107114"/>
                  </a:lnTo>
                  <a:lnTo>
                    <a:pt x="3524180" y="146449"/>
                  </a:lnTo>
                  <a:lnTo>
                    <a:pt x="3524163" y="163353"/>
                  </a:lnTo>
                  <a:lnTo>
                    <a:pt x="3522014" y="207980"/>
                  </a:lnTo>
                  <a:lnTo>
                    <a:pt x="3513898" y="267916"/>
                  </a:lnTo>
                  <a:lnTo>
                    <a:pt x="3500089" y="320926"/>
                  </a:lnTo>
                  <a:lnTo>
                    <a:pt x="3474132" y="378623"/>
                  </a:lnTo>
                  <a:lnTo>
                    <a:pt x="3428837" y="433352"/>
                  </a:lnTo>
                  <a:lnTo>
                    <a:pt x="3395819" y="455744"/>
                  </a:lnTo>
                  <a:lnTo>
                    <a:pt x="3394986" y="459493"/>
                  </a:lnTo>
                  <a:lnTo>
                    <a:pt x="3396236" y="462409"/>
                  </a:lnTo>
                  <a:lnTo>
                    <a:pt x="3397904" y="465742"/>
                  </a:lnTo>
                  <a:lnTo>
                    <a:pt x="3401656" y="466575"/>
                  </a:lnTo>
                  <a:close/>
                </a:path>
                <a:path w="3543934" h="1383665">
                  <a:moveTo>
                    <a:pt x="3509208" y="10831"/>
                  </a:moveTo>
                  <a:lnTo>
                    <a:pt x="3509625" y="10831"/>
                  </a:lnTo>
                  <a:lnTo>
                    <a:pt x="3509625" y="9998"/>
                  </a:lnTo>
                  <a:lnTo>
                    <a:pt x="3509208" y="10414"/>
                  </a:lnTo>
                  <a:lnTo>
                    <a:pt x="3509208" y="10831"/>
                  </a:lnTo>
                  <a:close/>
                </a:path>
                <a:path w="3543934" h="1383665">
                  <a:moveTo>
                    <a:pt x="3511709" y="12080"/>
                  </a:moveTo>
                  <a:lnTo>
                    <a:pt x="3511709" y="11664"/>
                  </a:lnTo>
                  <a:lnTo>
                    <a:pt x="3510459" y="11247"/>
                  </a:lnTo>
                  <a:lnTo>
                    <a:pt x="3510042" y="10831"/>
                  </a:lnTo>
                  <a:lnTo>
                    <a:pt x="3510875" y="11664"/>
                  </a:lnTo>
                  <a:lnTo>
                    <a:pt x="3511709" y="12080"/>
                  </a:lnTo>
                  <a:close/>
                </a:path>
                <a:path w="3543934" h="1383665">
                  <a:moveTo>
                    <a:pt x="3510042" y="10831"/>
                  </a:moveTo>
                  <a:close/>
                </a:path>
                <a:path w="3543934" h="1383665">
                  <a:moveTo>
                    <a:pt x="3510375" y="12080"/>
                  </a:moveTo>
                  <a:lnTo>
                    <a:pt x="3511709" y="12080"/>
                  </a:lnTo>
                  <a:lnTo>
                    <a:pt x="3510875" y="11664"/>
                  </a:lnTo>
                  <a:lnTo>
                    <a:pt x="3510042" y="10831"/>
                  </a:lnTo>
                  <a:lnTo>
                    <a:pt x="3510375" y="12080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03467" y="5030828"/>
              <a:ext cx="4402455" cy="4674870"/>
            </a:xfrm>
            <a:custGeom>
              <a:avLst/>
              <a:gdLst/>
              <a:ahLst/>
              <a:cxnLst/>
              <a:rect l="l" t="t" r="r" b="b"/>
              <a:pathLst>
                <a:path w="4402455" h="4674870">
                  <a:moveTo>
                    <a:pt x="2957891" y="4674809"/>
                  </a:moveTo>
                  <a:lnTo>
                    <a:pt x="4402344" y="3438801"/>
                  </a:lnTo>
                  <a:lnTo>
                    <a:pt x="4393590" y="3023466"/>
                  </a:lnTo>
                  <a:lnTo>
                    <a:pt x="1781485" y="2354014"/>
                  </a:lnTo>
                  <a:lnTo>
                    <a:pt x="421657" y="3418389"/>
                  </a:lnTo>
                  <a:lnTo>
                    <a:pt x="209887" y="793486"/>
                  </a:lnTo>
                  <a:lnTo>
                    <a:pt x="1519274" y="181106"/>
                  </a:lnTo>
                  <a:lnTo>
                    <a:pt x="1661427" y="2289443"/>
                  </a:lnTo>
                  <a:lnTo>
                    <a:pt x="1834011" y="2099064"/>
                  </a:lnTo>
                  <a:lnTo>
                    <a:pt x="1790344" y="1226162"/>
                  </a:lnTo>
                  <a:lnTo>
                    <a:pt x="1748188" y="553019"/>
                  </a:lnTo>
                  <a:lnTo>
                    <a:pt x="1703530" y="93623"/>
                  </a:lnTo>
                  <a:lnTo>
                    <a:pt x="1665734" y="29916"/>
                  </a:lnTo>
                  <a:lnTo>
                    <a:pt x="1630839" y="9681"/>
                  </a:lnTo>
                  <a:lnTo>
                    <a:pt x="1588197" y="0"/>
                  </a:lnTo>
                  <a:lnTo>
                    <a:pt x="1539996" y="2977"/>
                  </a:lnTo>
                  <a:lnTo>
                    <a:pt x="1488426" y="20721"/>
                  </a:lnTo>
                  <a:lnTo>
                    <a:pt x="341571" y="494054"/>
                  </a:lnTo>
                  <a:lnTo>
                    <a:pt x="159328" y="578541"/>
                  </a:lnTo>
                  <a:lnTo>
                    <a:pt x="90788" y="614866"/>
                  </a:lnTo>
                  <a:lnTo>
                    <a:pt x="41027" y="646152"/>
                  </a:lnTo>
                  <a:lnTo>
                    <a:pt x="7705" y="681841"/>
                  </a:lnTo>
                  <a:lnTo>
                    <a:pt x="1406" y="737854"/>
                  </a:lnTo>
                  <a:lnTo>
                    <a:pt x="0" y="933931"/>
                  </a:lnTo>
                  <a:lnTo>
                    <a:pt x="50444" y="1837772"/>
                  </a:lnTo>
                  <a:lnTo>
                    <a:pt x="223643" y="3869967"/>
                  </a:lnTo>
                  <a:lnTo>
                    <a:pt x="224060" y="3901627"/>
                  </a:lnTo>
                  <a:lnTo>
                    <a:pt x="2957891" y="4674809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12639" y="4825343"/>
              <a:ext cx="1647825" cy="1072515"/>
            </a:xfrm>
            <a:custGeom>
              <a:avLst/>
              <a:gdLst/>
              <a:ahLst/>
              <a:cxnLst/>
              <a:rect l="l" t="t" r="r" b="b"/>
              <a:pathLst>
                <a:path w="1647825" h="1072514">
                  <a:moveTo>
                    <a:pt x="683353" y="1072274"/>
                  </a:moveTo>
                  <a:lnTo>
                    <a:pt x="751720" y="1032297"/>
                  </a:lnTo>
                  <a:lnTo>
                    <a:pt x="774227" y="1000654"/>
                  </a:lnTo>
                  <a:lnTo>
                    <a:pt x="792782" y="957890"/>
                  </a:lnTo>
                  <a:lnTo>
                    <a:pt x="806291" y="908342"/>
                  </a:lnTo>
                  <a:lnTo>
                    <a:pt x="813659" y="856345"/>
                  </a:lnTo>
                  <a:lnTo>
                    <a:pt x="813794" y="806236"/>
                  </a:lnTo>
                  <a:lnTo>
                    <a:pt x="805602" y="762350"/>
                  </a:lnTo>
                  <a:lnTo>
                    <a:pt x="754140" y="697589"/>
                  </a:lnTo>
                  <a:lnTo>
                    <a:pt x="712858" y="671257"/>
                  </a:lnTo>
                  <a:lnTo>
                    <a:pt x="666991" y="648883"/>
                  </a:lnTo>
                  <a:lnTo>
                    <a:pt x="619387" y="629321"/>
                  </a:lnTo>
                  <a:lnTo>
                    <a:pt x="572894" y="611425"/>
                  </a:lnTo>
                  <a:lnTo>
                    <a:pt x="530362" y="594050"/>
                  </a:lnTo>
                  <a:lnTo>
                    <a:pt x="431355" y="550360"/>
                  </a:lnTo>
                  <a:lnTo>
                    <a:pt x="381461" y="529316"/>
                  </a:lnTo>
                  <a:lnTo>
                    <a:pt x="331098" y="509483"/>
                  </a:lnTo>
                  <a:lnTo>
                    <a:pt x="294342" y="496126"/>
                  </a:lnTo>
                  <a:lnTo>
                    <a:pt x="281908" y="491986"/>
                  </a:lnTo>
                  <a:lnTo>
                    <a:pt x="265129" y="484149"/>
                  </a:lnTo>
                  <a:lnTo>
                    <a:pt x="248037" y="477406"/>
                  </a:lnTo>
                  <a:lnTo>
                    <a:pt x="230789" y="472537"/>
                  </a:lnTo>
                  <a:lnTo>
                    <a:pt x="213541" y="470324"/>
                  </a:lnTo>
                  <a:lnTo>
                    <a:pt x="187161" y="476599"/>
                  </a:lnTo>
                  <a:lnTo>
                    <a:pt x="162891" y="493028"/>
                  </a:lnTo>
                  <a:lnTo>
                    <a:pt x="140498" y="513206"/>
                  </a:lnTo>
                  <a:lnTo>
                    <a:pt x="119745" y="530729"/>
                  </a:lnTo>
                  <a:lnTo>
                    <a:pt x="92825" y="543174"/>
                  </a:lnTo>
                  <a:lnTo>
                    <a:pt x="63207" y="549683"/>
                  </a:lnTo>
                  <a:lnTo>
                    <a:pt x="34450" y="556505"/>
                  </a:lnTo>
                  <a:lnTo>
                    <a:pt x="10109" y="569888"/>
                  </a:lnTo>
                  <a:lnTo>
                    <a:pt x="872" y="585178"/>
                  </a:lnTo>
                  <a:lnTo>
                    <a:pt x="0" y="603163"/>
                  </a:lnTo>
                  <a:lnTo>
                    <a:pt x="4598" y="621382"/>
                  </a:lnTo>
                  <a:lnTo>
                    <a:pt x="11776" y="637375"/>
                  </a:lnTo>
                  <a:lnTo>
                    <a:pt x="12610" y="638208"/>
                  </a:lnTo>
                  <a:lnTo>
                    <a:pt x="12610" y="638624"/>
                  </a:lnTo>
                  <a:lnTo>
                    <a:pt x="20641" y="687775"/>
                  </a:lnTo>
                  <a:lnTo>
                    <a:pt x="28607" y="730169"/>
                  </a:lnTo>
                  <a:lnTo>
                    <a:pt x="34704" y="756935"/>
                  </a:lnTo>
                  <a:lnTo>
                    <a:pt x="34704" y="759017"/>
                  </a:lnTo>
                  <a:lnTo>
                    <a:pt x="35538" y="762350"/>
                  </a:lnTo>
                  <a:lnTo>
                    <a:pt x="36371" y="766933"/>
                  </a:lnTo>
                  <a:lnTo>
                    <a:pt x="38039" y="771515"/>
                  </a:lnTo>
                  <a:lnTo>
                    <a:pt x="40123" y="775681"/>
                  </a:lnTo>
                  <a:lnTo>
                    <a:pt x="51620" y="810889"/>
                  </a:lnTo>
                  <a:lnTo>
                    <a:pt x="66438" y="844574"/>
                  </a:lnTo>
                  <a:lnTo>
                    <a:pt x="82015" y="870558"/>
                  </a:lnTo>
                  <a:lnTo>
                    <a:pt x="317185" y="870558"/>
                  </a:lnTo>
                  <a:lnTo>
                    <a:pt x="345747" y="871105"/>
                  </a:lnTo>
                  <a:lnTo>
                    <a:pt x="401927" y="886243"/>
                  </a:lnTo>
                  <a:lnTo>
                    <a:pt x="461305" y="930364"/>
                  </a:lnTo>
                  <a:lnTo>
                    <a:pt x="491593" y="958824"/>
                  </a:lnTo>
                  <a:lnTo>
                    <a:pt x="522315" y="988441"/>
                  </a:lnTo>
                  <a:lnTo>
                    <a:pt x="553498" y="1016884"/>
                  </a:lnTo>
                  <a:lnTo>
                    <a:pt x="585167" y="1041820"/>
                  </a:lnTo>
                  <a:lnTo>
                    <a:pt x="617349" y="1060918"/>
                  </a:lnTo>
                  <a:lnTo>
                    <a:pt x="650069" y="1071847"/>
                  </a:lnTo>
                  <a:lnTo>
                    <a:pt x="683353" y="1072274"/>
                  </a:lnTo>
                  <a:close/>
                </a:path>
                <a:path w="1647825" h="1072514">
                  <a:moveTo>
                    <a:pt x="199347" y="952286"/>
                  </a:moveTo>
                  <a:lnTo>
                    <a:pt x="248558" y="908988"/>
                  </a:lnTo>
                  <a:lnTo>
                    <a:pt x="251893" y="892325"/>
                  </a:lnTo>
                  <a:lnTo>
                    <a:pt x="255645" y="888992"/>
                  </a:lnTo>
                  <a:lnTo>
                    <a:pt x="259397" y="886076"/>
                  </a:lnTo>
                  <a:lnTo>
                    <a:pt x="263148" y="883993"/>
                  </a:lnTo>
                  <a:lnTo>
                    <a:pt x="289014" y="874542"/>
                  </a:lnTo>
                  <a:lnTo>
                    <a:pt x="317185" y="870558"/>
                  </a:lnTo>
                  <a:lnTo>
                    <a:pt x="82015" y="870558"/>
                  </a:lnTo>
                  <a:lnTo>
                    <a:pt x="85087" y="875681"/>
                  </a:lnTo>
                  <a:lnTo>
                    <a:pt x="108073" y="903156"/>
                  </a:lnTo>
                  <a:lnTo>
                    <a:pt x="134609" y="925438"/>
                  </a:lnTo>
                  <a:lnTo>
                    <a:pt x="166588" y="944141"/>
                  </a:lnTo>
                  <a:lnTo>
                    <a:pt x="199347" y="952286"/>
                  </a:lnTo>
                  <a:close/>
                </a:path>
                <a:path w="1647825" h="1072514">
                  <a:moveTo>
                    <a:pt x="1056451" y="52073"/>
                  </a:moveTo>
                  <a:lnTo>
                    <a:pt x="1226117" y="52073"/>
                  </a:lnTo>
                  <a:lnTo>
                    <a:pt x="1202961" y="38364"/>
                  </a:lnTo>
                  <a:lnTo>
                    <a:pt x="1195686" y="34159"/>
                  </a:lnTo>
                  <a:lnTo>
                    <a:pt x="1180210" y="24311"/>
                  </a:lnTo>
                  <a:lnTo>
                    <a:pt x="1163483" y="13486"/>
                  </a:lnTo>
                  <a:lnTo>
                    <a:pt x="1145974" y="4458"/>
                  </a:lnTo>
                  <a:lnTo>
                    <a:pt x="1128153" y="0"/>
                  </a:lnTo>
                  <a:lnTo>
                    <a:pt x="1108801" y="5265"/>
                  </a:lnTo>
                  <a:lnTo>
                    <a:pt x="1089332" y="19943"/>
                  </a:lnTo>
                  <a:lnTo>
                    <a:pt x="1071348" y="37668"/>
                  </a:lnTo>
                  <a:lnTo>
                    <a:pt x="1056451" y="52073"/>
                  </a:lnTo>
                  <a:close/>
                </a:path>
                <a:path w="1647825" h="1072514">
                  <a:moveTo>
                    <a:pt x="1280024" y="758249"/>
                  </a:moveTo>
                  <a:lnTo>
                    <a:pt x="1302196" y="756726"/>
                  </a:lnTo>
                  <a:lnTo>
                    <a:pt x="1324368" y="753641"/>
                  </a:lnTo>
                  <a:lnTo>
                    <a:pt x="1344508" y="751102"/>
                  </a:lnTo>
                  <a:lnTo>
                    <a:pt x="1385586" y="746344"/>
                  </a:lnTo>
                  <a:lnTo>
                    <a:pt x="1434343" y="737927"/>
                  </a:lnTo>
                  <a:lnTo>
                    <a:pt x="1486257" y="725000"/>
                  </a:lnTo>
                  <a:lnTo>
                    <a:pt x="1536808" y="706709"/>
                  </a:lnTo>
                  <a:lnTo>
                    <a:pt x="1581474" y="682202"/>
                  </a:lnTo>
                  <a:lnTo>
                    <a:pt x="1615734" y="650626"/>
                  </a:lnTo>
                  <a:lnTo>
                    <a:pt x="1635066" y="611130"/>
                  </a:lnTo>
                  <a:lnTo>
                    <a:pt x="1643157" y="564516"/>
                  </a:lnTo>
                  <a:lnTo>
                    <a:pt x="1647366" y="507263"/>
                  </a:lnTo>
                  <a:lnTo>
                    <a:pt x="1646112" y="447032"/>
                  </a:lnTo>
                  <a:lnTo>
                    <a:pt x="1637814" y="391479"/>
                  </a:lnTo>
                  <a:lnTo>
                    <a:pt x="1620893" y="348265"/>
                  </a:lnTo>
                  <a:lnTo>
                    <a:pt x="1593309" y="312175"/>
                  </a:lnTo>
                  <a:lnTo>
                    <a:pt x="1559803" y="279005"/>
                  </a:lnTo>
                  <a:lnTo>
                    <a:pt x="1522955" y="248174"/>
                  </a:lnTo>
                  <a:lnTo>
                    <a:pt x="1449559" y="191212"/>
                  </a:lnTo>
                  <a:lnTo>
                    <a:pt x="1426202" y="172628"/>
                  </a:lnTo>
                  <a:lnTo>
                    <a:pt x="1402453" y="154396"/>
                  </a:lnTo>
                  <a:lnTo>
                    <a:pt x="1378392" y="136555"/>
                  </a:lnTo>
                  <a:lnTo>
                    <a:pt x="1354096" y="119143"/>
                  </a:lnTo>
                  <a:lnTo>
                    <a:pt x="1367019" y="112477"/>
                  </a:lnTo>
                  <a:lnTo>
                    <a:pt x="1324420" y="98554"/>
                  </a:lnTo>
                  <a:lnTo>
                    <a:pt x="1312930" y="91075"/>
                  </a:lnTo>
                  <a:lnTo>
                    <a:pt x="1277881" y="69224"/>
                  </a:lnTo>
                  <a:lnTo>
                    <a:pt x="1241125" y="51239"/>
                  </a:lnTo>
                  <a:lnTo>
                    <a:pt x="1237373" y="49990"/>
                  </a:lnTo>
                  <a:lnTo>
                    <a:pt x="1231537" y="51239"/>
                  </a:lnTo>
                  <a:lnTo>
                    <a:pt x="1226117" y="52073"/>
                  </a:lnTo>
                  <a:lnTo>
                    <a:pt x="1056451" y="52073"/>
                  </a:lnTo>
                  <a:lnTo>
                    <a:pt x="1018295" y="80713"/>
                  </a:lnTo>
                  <a:lnTo>
                    <a:pt x="978809" y="107478"/>
                  </a:lnTo>
                  <a:lnTo>
                    <a:pt x="938855" y="133619"/>
                  </a:lnTo>
                  <a:lnTo>
                    <a:pt x="882219" y="171841"/>
                  </a:lnTo>
                  <a:lnTo>
                    <a:pt x="851514" y="202564"/>
                  </a:lnTo>
                  <a:lnTo>
                    <a:pt x="845932" y="222456"/>
                  </a:lnTo>
                  <a:lnTo>
                    <a:pt x="850492" y="247145"/>
                  </a:lnTo>
                  <a:lnTo>
                    <a:pt x="862711" y="269061"/>
                  </a:lnTo>
                  <a:lnTo>
                    <a:pt x="878526" y="289650"/>
                  </a:lnTo>
                  <a:lnTo>
                    <a:pt x="893872" y="310355"/>
                  </a:lnTo>
                  <a:lnTo>
                    <a:pt x="883437" y="335845"/>
                  </a:lnTo>
                  <a:lnTo>
                    <a:pt x="878240" y="363053"/>
                  </a:lnTo>
                  <a:lnTo>
                    <a:pt x="878982" y="392136"/>
                  </a:lnTo>
                  <a:lnTo>
                    <a:pt x="886369" y="423250"/>
                  </a:lnTo>
                  <a:lnTo>
                    <a:pt x="893032" y="441254"/>
                  </a:lnTo>
                  <a:lnTo>
                    <a:pt x="901532" y="458868"/>
                  </a:lnTo>
                  <a:lnTo>
                    <a:pt x="909975" y="471274"/>
                  </a:lnTo>
                  <a:lnTo>
                    <a:pt x="1039386" y="471274"/>
                  </a:lnTo>
                  <a:lnTo>
                    <a:pt x="1073439" y="475635"/>
                  </a:lnTo>
                  <a:lnTo>
                    <a:pt x="1131071" y="508650"/>
                  </a:lnTo>
                  <a:lnTo>
                    <a:pt x="1160187" y="548538"/>
                  </a:lnTo>
                  <a:lnTo>
                    <a:pt x="1183284" y="594050"/>
                  </a:lnTo>
                  <a:lnTo>
                    <a:pt x="1202473" y="641749"/>
                  </a:lnTo>
                  <a:lnTo>
                    <a:pt x="1219864" y="688198"/>
                  </a:lnTo>
                  <a:lnTo>
                    <a:pt x="1225941" y="705662"/>
                  </a:lnTo>
                  <a:lnTo>
                    <a:pt x="1234090" y="726680"/>
                  </a:lnTo>
                  <a:lnTo>
                    <a:pt x="1245130" y="745433"/>
                  </a:lnTo>
                  <a:lnTo>
                    <a:pt x="1259884" y="756101"/>
                  </a:lnTo>
                  <a:lnTo>
                    <a:pt x="1280024" y="758249"/>
                  </a:lnTo>
                  <a:close/>
                </a:path>
                <a:path w="1647825" h="1072514">
                  <a:moveTo>
                    <a:pt x="947570" y="497122"/>
                  </a:moveTo>
                  <a:lnTo>
                    <a:pt x="966720" y="493705"/>
                  </a:lnTo>
                  <a:lnTo>
                    <a:pt x="985714" y="484429"/>
                  </a:lnTo>
                  <a:lnTo>
                    <a:pt x="1006427" y="475740"/>
                  </a:lnTo>
                  <a:lnTo>
                    <a:pt x="1039386" y="471274"/>
                  </a:lnTo>
                  <a:lnTo>
                    <a:pt x="909975" y="471274"/>
                  </a:lnTo>
                  <a:lnTo>
                    <a:pt x="912455" y="474919"/>
                  </a:lnTo>
                  <a:lnTo>
                    <a:pt x="926388" y="488237"/>
                  </a:lnTo>
                  <a:lnTo>
                    <a:pt x="947570" y="497122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0" y="2406650"/>
            <a:ext cx="3571875" cy="7287259"/>
            <a:chOff x="0" y="2406650"/>
            <a:chExt cx="3571875" cy="7287259"/>
          </a:xfrm>
        </p:grpSpPr>
        <p:sp>
          <p:nvSpPr>
            <p:cNvPr id="16" name="object 16"/>
            <p:cNvSpPr/>
            <p:nvPr/>
          </p:nvSpPr>
          <p:spPr>
            <a:xfrm>
              <a:off x="939630" y="2406650"/>
              <a:ext cx="1236345" cy="1948814"/>
            </a:xfrm>
            <a:custGeom>
              <a:avLst/>
              <a:gdLst/>
              <a:ahLst/>
              <a:cxnLst/>
              <a:rect l="l" t="t" r="r" b="b"/>
              <a:pathLst>
                <a:path w="1236345" h="1948814">
                  <a:moveTo>
                    <a:pt x="64406" y="1948524"/>
                  </a:moveTo>
                  <a:lnTo>
                    <a:pt x="171489" y="1731425"/>
                  </a:lnTo>
                  <a:lnTo>
                    <a:pt x="227923" y="1585522"/>
                  </a:lnTo>
                  <a:lnTo>
                    <a:pt x="1235914" y="0"/>
                  </a:lnTo>
                  <a:lnTo>
                    <a:pt x="1085997" y="4009"/>
                  </a:lnTo>
                  <a:lnTo>
                    <a:pt x="739109" y="116747"/>
                  </a:lnTo>
                  <a:lnTo>
                    <a:pt x="349545" y="489279"/>
                  </a:lnTo>
                  <a:lnTo>
                    <a:pt x="71597" y="1272667"/>
                  </a:lnTo>
                  <a:lnTo>
                    <a:pt x="0" y="1905909"/>
                  </a:lnTo>
                  <a:lnTo>
                    <a:pt x="64406" y="1948524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2443243"/>
              <a:ext cx="3571875" cy="7250430"/>
            </a:xfrm>
            <a:custGeom>
              <a:avLst/>
              <a:gdLst/>
              <a:ahLst/>
              <a:cxnLst/>
              <a:rect l="l" t="t" r="r" b="b"/>
              <a:pathLst>
                <a:path w="3571875" h="7250430">
                  <a:moveTo>
                    <a:pt x="3251901" y="2630801"/>
                  </a:moveTo>
                  <a:lnTo>
                    <a:pt x="3571640" y="2427924"/>
                  </a:lnTo>
                  <a:lnTo>
                    <a:pt x="2856292" y="835319"/>
                  </a:lnTo>
                  <a:lnTo>
                    <a:pt x="2837172" y="790515"/>
                  </a:lnTo>
                  <a:lnTo>
                    <a:pt x="2819240" y="745030"/>
                  </a:lnTo>
                  <a:lnTo>
                    <a:pt x="2801984" y="699161"/>
                  </a:lnTo>
                  <a:lnTo>
                    <a:pt x="2784890" y="653202"/>
                  </a:lnTo>
                  <a:lnTo>
                    <a:pt x="2767446" y="607447"/>
                  </a:lnTo>
                  <a:lnTo>
                    <a:pt x="2749139" y="562193"/>
                  </a:lnTo>
                  <a:lnTo>
                    <a:pt x="2729457" y="517733"/>
                  </a:lnTo>
                  <a:lnTo>
                    <a:pt x="2707886" y="474363"/>
                  </a:lnTo>
                  <a:lnTo>
                    <a:pt x="2683914" y="432378"/>
                  </a:lnTo>
                  <a:lnTo>
                    <a:pt x="2657028" y="392073"/>
                  </a:lnTo>
                  <a:lnTo>
                    <a:pt x="2553729" y="275455"/>
                  </a:lnTo>
                  <a:lnTo>
                    <a:pt x="2422799" y="152120"/>
                  </a:lnTo>
                  <a:lnTo>
                    <a:pt x="2310394" y="54404"/>
                  </a:lnTo>
                  <a:lnTo>
                    <a:pt x="2262669" y="14647"/>
                  </a:lnTo>
                  <a:lnTo>
                    <a:pt x="2187272" y="775"/>
                  </a:lnTo>
                  <a:lnTo>
                    <a:pt x="2147270" y="0"/>
                  </a:lnTo>
                  <a:lnTo>
                    <a:pt x="2105927" y="3167"/>
                  </a:lnTo>
                  <a:lnTo>
                    <a:pt x="2063390" y="10157"/>
                  </a:lnTo>
                  <a:lnTo>
                    <a:pt x="2019804" y="20845"/>
                  </a:lnTo>
                  <a:lnTo>
                    <a:pt x="1975316" y="35111"/>
                  </a:lnTo>
                  <a:lnTo>
                    <a:pt x="1930071" y="52832"/>
                  </a:lnTo>
                  <a:lnTo>
                    <a:pt x="1884215" y="73885"/>
                  </a:lnTo>
                  <a:lnTo>
                    <a:pt x="1837895" y="98149"/>
                  </a:lnTo>
                  <a:lnTo>
                    <a:pt x="1791255" y="125501"/>
                  </a:lnTo>
                  <a:lnTo>
                    <a:pt x="1744444" y="155819"/>
                  </a:lnTo>
                  <a:lnTo>
                    <a:pt x="1697605" y="188981"/>
                  </a:lnTo>
                  <a:lnTo>
                    <a:pt x="1650886" y="224865"/>
                  </a:lnTo>
                  <a:lnTo>
                    <a:pt x="1604432" y="263348"/>
                  </a:lnTo>
                  <a:lnTo>
                    <a:pt x="1584110" y="266231"/>
                  </a:lnTo>
                  <a:lnTo>
                    <a:pt x="1530959" y="282355"/>
                  </a:lnTo>
                  <a:lnTo>
                    <a:pt x="1456704" y="322926"/>
                  </a:lnTo>
                  <a:lnTo>
                    <a:pt x="1373070" y="399155"/>
                  </a:lnTo>
                  <a:lnTo>
                    <a:pt x="1335253" y="446644"/>
                  </a:lnTo>
                  <a:lnTo>
                    <a:pt x="1301613" y="496016"/>
                  </a:lnTo>
                  <a:lnTo>
                    <a:pt x="1272091" y="546639"/>
                  </a:lnTo>
                  <a:lnTo>
                    <a:pt x="1246632" y="597882"/>
                  </a:lnTo>
                  <a:lnTo>
                    <a:pt x="1225178" y="649114"/>
                  </a:lnTo>
                  <a:lnTo>
                    <a:pt x="1207672" y="699703"/>
                  </a:lnTo>
                  <a:lnTo>
                    <a:pt x="1194057" y="749018"/>
                  </a:lnTo>
                  <a:lnTo>
                    <a:pt x="1184276" y="796428"/>
                  </a:lnTo>
                  <a:lnTo>
                    <a:pt x="1178273" y="841300"/>
                  </a:lnTo>
                  <a:lnTo>
                    <a:pt x="1175991" y="883004"/>
                  </a:lnTo>
                  <a:lnTo>
                    <a:pt x="1177372" y="920908"/>
                  </a:lnTo>
                  <a:lnTo>
                    <a:pt x="1182360" y="954380"/>
                  </a:lnTo>
                  <a:lnTo>
                    <a:pt x="1190898" y="982790"/>
                  </a:lnTo>
                  <a:lnTo>
                    <a:pt x="1191829" y="989500"/>
                  </a:lnTo>
                  <a:lnTo>
                    <a:pt x="1182946" y="1031054"/>
                  </a:lnTo>
                  <a:lnTo>
                    <a:pt x="1168053" y="1075328"/>
                  </a:lnTo>
                  <a:lnTo>
                    <a:pt x="1146694" y="1131663"/>
                  </a:lnTo>
                  <a:lnTo>
                    <a:pt x="1119481" y="1199031"/>
                  </a:lnTo>
                  <a:lnTo>
                    <a:pt x="1103870" y="1236532"/>
                  </a:lnTo>
                  <a:lnTo>
                    <a:pt x="1087023" y="1276407"/>
                  </a:lnTo>
                  <a:lnTo>
                    <a:pt x="1069017" y="1318527"/>
                  </a:lnTo>
                  <a:lnTo>
                    <a:pt x="1049929" y="1362765"/>
                  </a:lnTo>
                  <a:lnTo>
                    <a:pt x="1029834" y="1408991"/>
                  </a:lnTo>
                  <a:lnTo>
                    <a:pt x="1008810" y="1457078"/>
                  </a:lnTo>
                  <a:lnTo>
                    <a:pt x="917437" y="1664324"/>
                  </a:lnTo>
                  <a:lnTo>
                    <a:pt x="2647023" y="1664324"/>
                  </a:lnTo>
                  <a:lnTo>
                    <a:pt x="3251901" y="2630801"/>
                  </a:lnTo>
                  <a:close/>
                </a:path>
                <a:path w="3571875" h="7250430">
                  <a:moveTo>
                    <a:pt x="2391065" y="3005311"/>
                  </a:moveTo>
                  <a:lnTo>
                    <a:pt x="2653276" y="2837011"/>
                  </a:lnTo>
                  <a:lnTo>
                    <a:pt x="2406072" y="2072577"/>
                  </a:lnTo>
                  <a:lnTo>
                    <a:pt x="2417758" y="2038697"/>
                  </a:lnTo>
                  <a:lnTo>
                    <a:pt x="2427020" y="2011183"/>
                  </a:lnTo>
                  <a:lnTo>
                    <a:pt x="2433625" y="1990620"/>
                  </a:lnTo>
                  <a:lnTo>
                    <a:pt x="2437338" y="1977596"/>
                  </a:lnTo>
                  <a:lnTo>
                    <a:pt x="2446912" y="1952140"/>
                  </a:lnTo>
                  <a:lnTo>
                    <a:pt x="2462187" y="1929936"/>
                  </a:lnTo>
                  <a:lnTo>
                    <a:pt x="2482689" y="1907399"/>
                  </a:lnTo>
                  <a:lnTo>
                    <a:pt x="2507945" y="1880948"/>
                  </a:lnTo>
                  <a:lnTo>
                    <a:pt x="2537480" y="1846998"/>
                  </a:lnTo>
                  <a:lnTo>
                    <a:pt x="2570821" y="1801966"/>
                  </a:lnTo>
                  <a:lnTo>
                    <a:pt x="2607493" y="1742269"/>
                  </a:lnTo>
                  <a:lnTo>
                    <a:pt x="2647023" y="1664324"/>
                  </a:lnTo>
                  <a:lnTo>
                    <a:pt x="917437" y="1664324"/>
                  </a:lnTo>
                  <a:lnTo>
                    <a:pt x="816276" y="1893365"/>
                  </a:lnTo>
                  <a:lnTo>
                    <a:pt x="790310" y="1952425"/>
                  </a:lnTo>
                  <a:lnTo>
                    <a:pt x="737953" y="2072153"/>
                  </a:lnTo>
                  <a:lnTo>
                    <a:pt x="711713" y="2132562"/>
                  </a:lnTo>
                  <a:lnTo>
                    <a:pt x="685534" y="2193166"/>
                  </a:lnTo>
                  <a:lnTo>
                    <a:pt x="659492" y="2253834"/>
                  </a:lnTo>
                  <a:lnTo>
                    <a:pt x="633664" y="2314438"/>
                  </a:lnTo>
                  <a:lnTo>
                    <a:pt x="608125" y="2374852"/>
                  </a:lnTo>
                  <a:lnTo>
                    <a:pt x="582952" y="2434945"/>
                  </a:lnTo>
                  <a:lnTo>
                    <a:pt x="558221" y="2494590"/>
                  </a:lnTo>
                  <a:lnTo>
                    <a:pt x="534009" y="2553659"/>
                  </a:lnTo>
                  <a:lnTo>
                    <a:pt x="510391" y="2612023"/>
                  </a:lnTo>
                  <a:lnTo>
                    <a:pt x="487444" y="2669554"/>
                  </a:lnTo>
                  <a:lnTo>
                    <a:pt x="466522" y="2722866"/>
                  </a:lnTo>
                  <a:lnTo>
                    <a:pt x="2109678" y="2722866"/>
                  </a:lnTo>
                  <a:lnTo>
                    <a:pt x="2391065" y="3005311"/>
                  </a:lnTo>
                  <a:close/>
                </a:path>
                <a:path w="3571875" h="7250430">
                  <a:moveTo>
                    <a:pt x="2787338" y="7250268"/>
                  </a:moveTo>
                  <a:lnTo>
                    <a:pt x="2832673" y="7249109"/>
                  </a:lnTo>
                  <a:lnTo>
                    <a:pt x="2871252" y="7246010"/>
                  </a:lnTo>
                  <a:lnTo>
                    <a:pt x="2923806" y="7233049"/>
                  </a:lnTo>
                  <a:lnTo>
                    <a:pt x="2936331" y="7209488"/>
                  </a:lnTo>
                  <a:lnTo>
                    <a:pt x="2835298" y="7092570"/>
                  </a:lnTo>
                  <a:lnTo>
                    <a:pt x="2646763" y="6931209"/>
                  </a:lnTo>
                  <a:lnTo>
                    <a:pt x="2464714" y="6788281"/>
                  </a:lnTo>
                  <a:lnTo>
                    <a:pt x="2383145" y="6726665"/>
                  </a:lnTo>
                  <a:lnTo>
                    <a:pt x="2308525" y="5359850"/>
                  </a:lnTo>
                  <a:lnTo>
                    <a:pt x="2253179" y="5045126"/>
                  </a:lnTo>
                  <a:lnTo>
                    <a:pt x="2132762" y="4347392"/>
                  </a:lnTo>
                  <a:lnTo>
                    <a:pt x="2015707" y="3636301"/>
                  </a:lnTo>
                  <a:lnTo>
                    <a:pt x="1970444" y="3281507"/>
                  </a:lnTo>
                  <a:lnTo>
                    <a:pt x="1973311" y="3267331"/>
                  </a:lnTo>
                  <a:lnTo>
                    <a:pt x="1978063" y="3241642"/>
                  </a:lnTo>
                  <a:lnTo>
                    <a:pt x="1993319" y="3161312"/>
                  </a:lnTo>
                  <a:lnTo>
                    <a:pt x="2003872" y="3109466"/>
                  </a:lnTo>
                  <a:lnTo>
                    <a:pt x="2016407" y="3051695"/>
                  </a:lnTo>
                  <a:lnTo>
                    <a:pt x="2030950" y="2989396"/>
                  </a:lnTo>
                  <a:lnTo>
                    <a:pt x="2047524" y="2923966"/>
                  </a:lnTo>
                  <a:lnTo>
                    <a:pt x="2066153" y="2856803"/>
                  </a:lnTo>
                  <a:lnTo>
                    <a:pt x="2086863" y="2789304"/>
                  </a:lnTo>
                  <a:lnTo>
                    <a:pt x="2109678" y="2722866"/>
                  </a:lnTo>
                  <a:lnTo>
                    <a:pt x="466522" y="2722866"/>
                  </a:lnTo>
                  <a:lnTo>
                    <a:pt x="465244" y="2726124"/>
                  </a:lnTo>
                  <a:lnTo>
                    <a:pt x="443867" y="2781605"/>
                  </a:lnTo>
                  <a:lnTo>
                    <a:pt x="428507" y="2808901"/>
                  </a:lnTo>
                  <a:lnTo>
                    <a:pt x="404678" y="2835811"/>
                  </a:lnTo>
                  <a:lnTo>
                    <a:pt x="374241" y="2863095"/>
                  </a:lnTo>
                  <a:lnTo>
                    <a:pt x="339056" y="2891517"/>
                  </a:lnTo>
                  <a:lnTo>
                    <a:pt x="300985" y="2921838"/>
                  </a:lnTo>
                  <a:lnTo>
                    <a:pt x="261889" y="2954821"/>
                  </a:lnTo>
                  <a:lnTo>
                    <a:pt x="223627" y="2991228"/>
                  </a:lnTo>
                  <a:lnTo>
                    <a:pt x="188063" y="3031822"/>
                  </a:lnTo>
                  <a:lnTo>
                    <a:pt x="157055" y="3077366"/>
                  </a:lnTo>
                  <a:lnTo>
                    <a:pt x="132466" y="3128620"/>
                  </a:lnTo>
                  <a:lnTo>
                    <a:pt x="103875" y="3205347"/>
                  </a:lnTo>
                  <a:lnTo>
                    <a:pt x="76882" y="3281085"/>
                  </a:lnTo>
                  <a:lnTo>
                    <a:pt x="51432" y="3355772"/>
                  </a:lnTo>
                  <a:lnTo>
                    <a:pt x="27470" y="3429343"/>
                  </a:lnTo>
                  <a:lnTo>
                    <a:pt x="4942" y="3501736"/>
                  </a:lnTo>
                  <a:lnTo>
                    <a:pt x="0" y="3518365"/>
                  </a:lnTo>
                  <a:lnTo>
                    <a:pt x="0" y="4595833"/>
                  </a:lnTo>
                  <a:lnTo>
                    <a:pt x="1105022" y="4595833"/>
                  </a:lnTo>
                  <a:lnTo>
                    <a:pt x="1370210" y="5245009"/>
                  </a:lnTo>
                  <a:lnTo>
                    <a:pt x="1653258" y="5958743"/>
                  </a:lnTo>
                  <a:lnTo>
                    <a:pt x="1878543" y="6535082"/>
                  </a:lnTo>
                  <a:lnTo>
                    <a:pt x="1970444" y="6772073"/>
                  </a:lnTo>
                  <a:lnTo>
                    <a:pt x="1962601" y="6837920"/>
                  </a:lnTo>
                  <a:lnTo>
                    <a:pt x="1956166" y="6982969"/>
                  </a:lnTo>
                  <a:lnTo>
                    <a:pt x="1976775" y="7128488"/>
                  </a:lnTo>
                  <a:lnTo>
                    <a:pt x="2050066" y="7195740"/>
                  </a:lnTo>
                  <a:lnTo>
                    <a:pt x="2076207" y="7196822"/>
                  </a:lnTo>
                  <a:lnTo>
                    <a:pt x="2110764" y="7199286"/>
                  </a:lnTo>
                  <a:lnTo>
                    <a:pt x="2497243" y="7235286"/>
                  </a:lnTo>
                  <a:lnTo>
                    <a:pt x="2560106" y="7240263"/>
                  </a:lnTo>
                  <a:lnTo>
                    <a:pt x="2621630" y="7244486"/>
                  </a:lnTo>
                  <a:lnTo>
                    <a:pt x="2680733" y="7247720"/>
                  </a:lnTo>
                  <a:lnTo>
                    <a:pt x="2736330" y="7249726"/>
                  </a:lnTo>
                  <a:lnTo>
                    <a:pt x="2787338" y="7250268"/>
                  </a:lnTo>
                  <a:close/>
                </a:path>
                <a:path w="3571875" h="7250430">
                  <a:moveTo>
                    <a:pt x="0" y="5592596"/>
                  </a:moveTo>
                  <a:lnTo>
                    <a:pt x="320474" y="5415256"/>
                  </a:lnTo>
                  <a:lnTo>
                    <a:pt x="1105022" y="4595833"/>
                  </a:lnTo>
                  <a:lnTo>
                    <a:pt x="0" y="4595833"/>
                  </a:lnTo>
                  <a:lnTo>
                    <a:pt x="0" y="5592596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953353" y="1354936"/>
            <a:ext cx="1445260" cy="857885"/>
          </a:xfrm>
          <a:custGeom>
            <a:avLst/>
            <a:gdLst/>
            <a:ahLst/>
            <a:cxnLst/>
            <a:rect l="l" t="t" r="r" b="b"/>
            <a:pathLst>
              <a:path w="1445260" h="857885">
                <a:moveTo>
                  <a:pt x="381018" y="857585"/>
                </a:moveTo>
                <a:lnTo>
                  <a:pt x="418361" y="851734"/>
                </a:lnTo>
                <a:lnTo>
                  <a:pt x="475908" y="832018"/>
                </a:lnTo>
                <a:lnTo>
                  <a:pt x="529157" y="805506"/>
                </a:lnTo>
                <a:lnTo>
                  <a:pt x="553602" y="779268"/>
                </a:lnTo>
                <a:lnTo>
                  <a:pt x="551720" y="765898"/>
                </a:lnTo>
                <a:lnTo>
                  <a:pt x="534426" y="725945"/>
                </a:lnTo>
                <a:lnTo>
                  <a:pt x="527079" y="687931"/>
                </a:lnTo>
                <a:lnTo>
                  <a:pt x="523171" y="641794"/>
                </a:lnTo>
                <a:lnTo>
                  <a:pt x="543181" y="587638"/>
                </a:lnTo>
                <a:lnTo>
                  <a:pt x="571111" y="557228"/>
                </a:lnTo>
                <a:lnTo>
                  <a:pt x="616029" y="532857"/>
                </a:lnTo>
                <a:lnTo>
                  <a:pt x="644271" y="531451"/>
                </a:lnTo>
                <a:lnTo>
                  <a:pt x="670326" y="548479"/>
                </a:lnTo>
                <a:lnTo>
                  <a:pt x="704092" y="595970"/>
                </a:lnTo>
                <a:lnTo>
                  <a:pt x="713179" y="617151"/>
                </a:lnTo>
                <a:lnTo>
                  <a:pt x="719256" y="638878"/>
                </a:lnTo>
                <a:lnTo>
                  <a:pt x="722441" y="661231"/>
                </a:lnTo>
                <a:lnTo>
                  <a:pt x="719516" y="720112"/>
                </a:lnTo>
                <a:lnTo>
                  <a:pt x="717432" y="727194"/>
                </a:lnTo>
                <a:lnTo>
                  <a:pt x="718683" y="728861"/>
                </a:lnTo>
                <a:lnTo>
                  <a:pt x="770772" y="665032"/>
                </a:lnTo>
                <a:lnTo>
                  <a:pt x="794553" y="648460"/>
                </a:lnTo>
                <a:lnTo>
                  <a:pt x="800389" y="646377"/>
                </a:lnTo>
                <a:lnTo>
                  <a:pt x="845191" y="663054"/>
                </a:lnTo>
                <a:lnTo>
                  <a:pt x="890373" y="673318"/>
                </a:lnTo>
                <a:lnTo>
                  <a:pt x="935605" y="677510"/>
                </a:lnTo>
                <a:lnTo>
                  <a:pt x="980554" y="675970"/>
                </a:lnTo>
                <a:lnTo>
                  <a:pt x="1024890" y="669037"/>
                </a:lnTo>
                <a:lnTo>
                  <a:pt x="1068280" y="657052"/>
                </a:lnTo>
                <a:lnTo>
                  <a:pt x="1110394" y="640354"/>
                </a:lnTo>
                <a:lnTo>
                  <a:pt x="1150899" y="619283"/>
                </a:lnTo>
                <a:lnTo>
                  <a:pt x="1189465" y="594180"/>
                </a:lnTo>
                <a:lnTo>
                  <a:pt x="1225760" y="565384"/>
                </a:lnTo>
                <a:lnTo>
                  <a:pt x="1259453" y="533235"/>
                </a:lnTo>
                <a:lnTo>
                  <a:pt x="1296881" y="489324"/>
                </a:lnTo>
                <a:lnTo>
                  <a:pt x="1293733" y="516416"/>
                </a:lnTo>
                <a:lnTo>
                  <a:pt x="1238519" y="716363"/>
                </a:lnTo>
                <a:lnTo>
                  <a:pt x="1234761" y="754383"/>
                </a:lnTo>
                <a:lnTo>
                  <a:pt x="1239092" y="788068"/>
                </a:lnTo>
                <a:lnTo>
                  <a:pt x="1249358" y="821343"/>
                </a:lnTo>
                <a:lnTo>
                  <a:pt x="1274620" y="810431"/>
                </a:lnTo>
                <a:lnTo>
                  <a:pt x="1329797" y="776945"/>
                </a:lnTo>
                <a:lnTo>
                  <a:pt x="1361287" y="749742"/>
                </a:lnTo>
                <a:lnTo>
                  <a:pt x="1391477" y="714503"/>
                </a:lnTo>
                <a:lnTo>
                  <a:pt x="1417440" y="670432"/>
                </a:lnTo>
                <a:lnTo>
                  <a:pt x="1436249" y="616729"/>
                </a:lnTo>
                <a:lnTo>
                  <a:pt x="1444978" y="552599"/>
                </a:lnTo>
                <a:lnTo>
                  <a:pt x="1440701" y="477243"/>
                </a:lnTo>
                <a:lnTo>
                  <a:pt x="1429068" y="438032"/>
                </a:lnTo>
                <a:lnTo>
                  <a:pt x="1408289" y="401321"/>
                </a:lnTo>
                <a:lnTo>
                  <a:pt x="1381727" y="367577"/>
                </a:lnTo>
                <a:lnTo>
                  <a:pt x="1338307" y="324304"/>
                </a:lnTo>
                <a:lnTo>
                  <a:pt x="1322310" y="313525"/>
                </a:lnTo>
                <a:lnTo>
                  <a:pt x="1294712" y="267688"/>
                </a:lnTo>
                <a:lnTo>
                  <a:pt x="1258477" y="226147"/>
                </a:lnTo>
                <a:lnTo>
                  <a:pt x="1144548" y="122130"/>
                </a:lnTo>
                <a:lnTo>
                  <a:pt x="1106773" y="90853"/>
                </a:lnTo>
                <a:lnTo>
                  <a:pt x="1067029" y="61960"/>
                </a:lnTo>
                <a:lnTo>
                  <a:pt x="1025097" y="36851"/>
                </a:lnTo>
                <a:lnTo>
                  <a:pt x="980757" y="16926"/>
                </a:lnTo>
                <a:lnTo>
                  <a:pt x="933787" y="3586"/>
                </a:lnTo>
                <a:lnTo>
                  <a:pt x="884610" y="0"/>
                </a:lnTo>
                <a:lnTo>
                  <a:pt x="836761" y="5825"/>
                </a:lnTo>
                <a:lnTo>
                  <a:pt x="789694" y="17822"/>
                </a:lnTo>
                <a:lnTo>
                  <a:pt x="697979" y="48144"/>
                </a:lnTo>
                <a:lnTo>
                  <a:pt x="653137" y="65141"/>
                </a:lnTo>
                <a:lnTo>
                  <a:pt x="609476" y="84937"/>
                </a:lnTo>
                <a:lnTo>
                  <a:pt x="568136" y="108732"/>
                </a:lnTo>
                <a:lnTo>
                  <a:pt x="530258" y="137726"/>
                </a:lnTo>
                <a:lnTo>
                  <a:pt x="498634" y="170884"/>
                </a:lnTo>
                <a:lnTo>
                  <a:pt x="470489" y="209275"/>
                </a:lnTo>
                <a:lnTo>
                  <a:pt x="445548" y="251259"/>
                </a:lnTo>
                <a:lnTo>
                  <a:pt x="423539" y="295196"/>
                </a:lnTo>
                <a:lnTo>
                  <a:pt x="394410" y="267909"/>
                </a:lnTo>
                <a:lnTo>
                  <a:pt x="364343" y="249371"/>
                </a:lnTo>
                <a:lnTo>
                  <a:pt x="328525" y="240935"/>
                </a:lnTo>
                <a:lnTo>
                  <a:pt x="318071" y="235207"/>
                </a:lnTo>
                <a:lnTo>
                  <a:pt x="287366" y="204595"/>
                </a:lnTo>
                <a:lnTo>
                  <a:pt x="259709" y="171834"/>
                </a:lnTo>
                <a:lnTo>
                  <a:pt x="228613" y="143057"/>
                </a:lnTo>
                <a:lnTo>
                  <a:pt x="187591" y="124396"/>
                </a:lnTo>
                <a:lnTo>
                  <a:pt x="143870" y="125269"/>
                </a:lnTo>
                <a:lnTo>
                  <a:pt x="108648" y="146799"/>
                </a:lnTo>
                <a:lnTo>
                  <a:pt x="80768" y="182353"/>
                </a:lnTo>
                <a:lnTo>
                  <a:pt x="59071" y="225302"/>
                </a:lnTo>
                <a:lnTo>
                  <a:pt x="8851" y="375987"/>
                </a:lnTo>
                <a:lnTo>
                  <a:pt x="0" y="426836"/>
                </a:lnTo>
                <a:lnTo>
                  <a:pt x="1840" y="478476"/>
                </a:lnTo>
                <a:lnTo>
                  <a:pt x="15327" y="525617"/>
                </a:lnTo>
                <a:lnTo>
                  <a:pt x="40399" y="565559"/>
                </a:lnTo>
                <a:lnTo>
                  <a:pt x="76997" y="595603"/>
                </a:lnTo>
                <a:lnTo>
                  <a:pt x="125060" y="613050"/>
                </a:lnTo>
                <a:lnTo>
                  <a:pt x="158241" y="615921"/>
                </a:lnTo>
                <a:lnTo>
                  <a:pt x="189590" y="607804"/>
                </a:lnTo>
                <a:lnTo>
                  <a:pt x="195511" y="607634"/>
                </a:lnTo>
                <a:lnTo>
                  <a:pt x="222797" y="618954"/>
                </a:lnTo>
                <a:lnTo>
                  <a:pt x="248402" y="632577"/>
                </a:lnTo>
                <a:lnTo>
                  <a:pt x="275179" y="641436"/>
                </a:lnTo>
                <a:lnTo>
                  <a:pt x="305982" y="638462"/>
                </a:lnTo>
                <a:lnTo>
                  <a:pt x="324324" y="631380"/>
                </a:lnTo>
                <a:lnTo>
                  <a:pt x="327607" y="676683"/>
                </a:lnTo>
                <a:lnTo>
                  <a:pt x="356423" y="796035"/>
                </a:lnTo>
                <a:lnTo>
                  <a:pt x="369151" y="838019"/>
                </a:lnTo>
                <a:lnTo>
                  <a:pt x="381018" y="857585"/>
                </a:lnTo>
                <a:close/>
              </a:path>
            </a:pathLst>
          </a:custGeom>
          <a:solidFill>
            <a:srgbClr val="BD65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5879" y="2400058"/>
            <a:ext cx="2113915" cy="3549650"/>
          </a:xfrm>
          <a:custGeom>
            <a:avLst/>
            <a:gdLst/>
            <a:ahLst/>
            <a:cxnLst/>
            <a:rect l="l" t="t" r="r" b="b"/>
            <a:pathLst>
              <a:path w="2113915" h="3549650">
                <a:moveTo>
                  <a:pt x="1927339" y="3041916"/>
                </a:moveTo>
                <a:lnTo>
                  <a:pt x="1886331" y="2858122"/>
                </a:lnTo>
                <a:lnTo>
                  <a:pt x="1818436" y="2772918"/>
                </a:lnTo>
                <a:lnTo>
                  <a:pt x="1714944" y="2623197"/>
                </a:lnTo>
                <a:lnTo>
                  <a:pt x="1571294" y="2391486"/>
                </a:lnTo>
                <a:lnTo>
                  <a:pt x="1359776" y="2017318"/>
                </a:lnTo>
                <a:lnTo>
                  <a:pt x="1132192" y="1578330"/>
                </a:lnTo>
                <a:lnTo>
                  <a:pt x="973353" y="1241767"/>
                </a:lnTo>
                <a:lnTo>
                  <a:pt x="897432" y="1058405"/>
                </a:lnTo>
                <a:lnTo>
                  <a:pt x="871258" y="980160"/>
                </a:lnTo>
                <a:lnTo>
                  <a:pt x="859878" y="971664"/>
                </a:lnTo>
                <a:lnTo>
                  <a:pt x="811339" y="1020457"/>
                </a:lnTo>
                <a:lnTo>
                  <a:pt x="777455" y="1070559"/>
                </a:lnTo>
                <a:lnTo>
                  <a:pt x="704507" y="1194447"/>
                </a:lnTo>
                <a:lnTo>
                  <a:pt x="580580" y="1432483"/>
                </a:lnTo>
                <a:lnTo>
                  <a:pt x="522757" y="1555877"/>
                </a:lnTo>
                <a:lnTo>
                  <a:pt x="379869" y="1910270"/>
                </a:lnTo>
                <a:lnTo>
                  <a:pt x="206971" y="2371077"/>
                </a:lnTo>
                <a:lnTo>
                  <a:pt x="0" y="2941028"/>
                </a:lnTo>
                <a:lnTo>
                  <a:pt x="1723339" y="3549650"/>
                </a:lnTo>
                <a:lnTo>
                  <a:pt x="1770964" y="3466846"/>
                </a:lnTo>
                <a:lnTo>
                  <a:pt x="1863928" y="3271215"/>
                </a:lnTo>
                <a:lnTo>
                  <a:pt x="1927339" y="3041916"/>
                </a:lnTo>
                <a:close/>
              </a:path>
              <a:path w="2113915" h="3549650">
                <a:moveTo>
                  <a:pt x="2113673" y="1396669"/>
                </a:moveTo>
                <a:lnTo>
                  <a:pt x="2043760" y="744943"/>
                </a:lnTo>
                <a:lnTo>
                  <a:pt x="1956092" y="247789"/>
                </a:lnTo>
                <a:lnTo>
                  <a:pt x="1913013" y="49923"/>
                </a:lnTo>
                <a:lnTo>
                  <a:pt x="1808911" y="0"/>
                </a:lnTo>
                <a:lnTo>
                  <a:pt x="1664817" y="35191"/>
                </a:lnTo>
                <a:lnTo>
                  <a:pt x="1537068" y="98259"/>
                </a:lnTo>
                <a:lnTo>
                  <a:pt x="1438795" y="158445"/>
                </a:lnTo>
                <a:lnTo>
                  <a:pt x="1351330" y="217081"/>
                </a:lnTo>
                <a:lnTo>
                  <a:pt x="1282712" y="276809"/>
                </a:lnTo>
                <a:lnTo>
                  <a:pt x="1296047" y="306539"/>
                </a:lnTo>
                <a:lnTo>
                  <a:pt x="1520875" y="585698"/>
                </a:lnTo>
                <a:lnTo>
                  <a:pt x="1787486" y="1187246"/>
                </a:lnTo>
                <a:lnTo>
                  <a:pt x="2010244" y="1786382"/>
                </a:lnTo>
                <a:lnTo>
                  <a:pt x="2103526" y="2058276"/>
                </a:lnTo>
                <a:lnTo>
                  <a:pt x="2113673" y="1396669"/>
                </a:lnTo>
                <a:close/>
              </a:path>
            </a:pathLst>
          </a:custGeom>
          <a:solidFill>
            <a:srgbClr val="BD65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10629" y="2769450"/>
            <a:ext cx="288290" cy="2162175"/>
          </a:xfrm>
          <a:custGeom>
            <a:avLst/>
            <a:gdLst/>
            <a:ahLst/>
            <a:cxnLst/>
            <a:rect l="l" t="t" r="r" b="b"/>
            <a:pathLst>
              <a:path w="288289" h="2162175">
                <a:moveTo>
                  <a:pt x="191053" y="2162122"/>
                </a:moveTo>
                <a:lnTo>
                  <a:pt x="221067" y="2030065"/>
                </a:lnTo>
                <a:lnTo>
                  <a:pt x="248355" y="1829471"/>
                </a:lnTo>
                <a:lnTo>
                  <a:pt x="261736" y="1678137"/>
                </a:lnTo>
                <a:lnTo>
                  <a:pt x="282764" y="1138989"/>
                </a:lnTo>
                <a:lnTo>
                  <a:pt x="288229" y="907798"/>
                </a:lnTo>
                <a:lnTo>
                  <a:pt x="285213" y="644503"/>
                </a:lnTo>
                <a:lnTo>
                  <a:pt x="276094" y="338729"/>
                </a:lnTo>
                <a:lnTo>
                  <a:pt x="253010" y="296680"/>
                </a:lnTo>
                <a:lnTo>
                  <a:pt x="103868" y="66680"/>
                </a:lnTo>
                <a:lnTo>
                  <a:pt x="77664" y="35456"/>
                </a:lnTo>
                <a:lnTo>
                  <a:pt x="42967" y="5039"/>
                </a:lnTo>
                <a:lnTo>
                  <a:pt x="20198" y="0"/>
                </a:lnTo>
                <a:lnTo>
                  <a:pt x="6901" y="14053"/>
                </a:lnTo>
                <a:lnTo>
                  <a:pt x="620" y="40917"/>
                </a:lnTo>
                <a:lnTo>
                  <a:pt x="0" y="122758"/>
                </a:lnTo>
                <a:lnTo>
                  <a:pt x="40294" y="625972"/>
                </a:lnTo>
                <a:lnTo>
                  <a:pt x="52901" y="884317"/>
                </a:lnTo>
                <a:lnTo>
                  <a:pt x="55014" y="1073229"/>
                </a:lnTo>
                <a:lnTo>
                  <a:pt x="51349" y="1189429"/>
                </a:lnTo>
                <a:lnTo>
                  <a:pt x="42644" y="1293211"/>
                </a:lnTo>
                <a:lnTo>
                  <a:pt x="36138" y="1339205"/>
                </a:lnTo>
                <a:lnTo>
                  <a:pt x="28057" y="1380609"/>
                </a:lnTo>
                <a:lnTo>
                  <a:pt x="25577" y="1407850"/>
                </a:lnTo>
                <a:lnTo>
                  <a:pt x="27541" y="1444921"/>
                </a:lnTo>
                <a:lnTo>
                  <a:pt x="33314" y="1490186"/>
                </a:lnTo>
                <a:lnTo>
                  <a:pt x="53743" y="1598759"/>
                </a:lnTo>
                <a:lnTo>
                  <a:pt x="166457" y="2061309"/>
                </a:lnTo>
                <a:lnTo>
                  <a:pt x="173596" y="2114059"/>
                </a:lnTo>
                <a:lnTo>
                  <a:pt x="180820" y="2145491"/>
                </a:lnTo>
                <a:lnTo>
                  <a:pt x="191053" y="2162122"/>
                </a:lnTo>
                <a:close/>
              </a:path>
            </a:pathLst>
          </a:custGeom>
          <a:solidFill>
            <a:srgbClr val="BD65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2800849" y="6158415"/>
            <a:ext cx="4191635" cy="3545840"/>
            <a:chOff x="2800849" y="6158415"/>
            <a:chExt cx="4191635" cy="3545840"/>
          </a:xfrm>
        </p:grpSpPr>
        <p:sp>
          <p:nvSpPr>
            <p:cNvPr id="22" name="object 22"/>
            <p:cNvSpPr/>
            <p:nvPr/>
          </p:nvSpPr>
          <p:spPr>
            <a:xfrm>
              <a:off x="3524951" y="6158415"/>
              <a:ext cx="3211195" cy="3056255"/>
            </a:xfrm>
            <a:custGeom>
              <a:avLst/>
              <a:gdLst/>
              <a:ahLst/>
              <a:cxnLst/>
              <a:rect l="l" t="t" r="r" b="b"/>
              <a:pathLst>
                <a:path w="3211195" h="3056254">
                  <a:moveTo>
                    <a:pt x="1915099" y="3056068"/>
                  </a:moveTo>
                  <a:lnTo>
                    <a:pt x="3211146" y="1963781"/>
                  </a:lnTo>
                  <a:lnTo>
                    <a:pt x="3136110" y="663619"/>
                  </a:lnTo>
                  <a:lnTo>
                    <a:pt x="2538319" y="578220"/>
                  </a:lnTo>
                  <a:lnTo>
                    <a:pt x="2504552" y="159968"/>
                  </a:lnTo>
                  <a:lnTo>
                    <a:pt x="1242688" y="0"/>
                  </a:lnTo>
                  <a:lnTo>
                    <a:pt x="47940" y="599049"/>
                  </a:lnTo>
                  <a:lnTo>
                    <a:pt x="133398" y="1213928"/>
                  </a:lnTo>
                  <a:lnTo>
                    <a:pt x="0" y="1275583"/>
                  </a:lnTo>
                  <a:lnTo>
                    <a:pt x="100882" y="2444104"/>
                  </a:lnTo>
                  <a:lnTo>
                    <a:pt x="1915099" y="3056068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05824" y="6364625"/>
              <a:ext cx="2560320" cy="1684655"/>
            </a:xfrm>
            <a:custGeom>
              <a:avLst/>
              <a:gdLst/>
              <a:ahLst/>
              <a:cxnLst/>
              <a:rect l="l" t="t" r="r" b="b"/>
              <a:pathLst>
                <a:path w="2560320" h="1684654">
                  <a:moveTo>
                    <a:pt x="857917" y="1015217"/>
                  </a:moveTo>
                  <a:lnTo>
                    <a:pt x="829153" y="767766"/>
                  </a:lnTo>
                  <a:lnTo>
                    <a:pt x="0" y="624044"/>
                  </a:lnTo>
                  <a:lnTo>
                    <a:pt x="27096" y="839002"/>
                  </a:lnTo>
                  <a:lnTo>
                    <a:pt x="857917" y="1015217"/>
                  </a:lnTo>
                  <a:close/>
                </a:path>
                <a:path w="2560320" h="1684654">
                  <a:moveTo>
                    <a:pt x="1270201" y="403254"/>
                  </a:moveTo>
                  <a:lnTo>
                    <a:pt x="1751686" y="111228"/>
                  </a:lnTo>
                  <a:lnTo>
                    <a:pt x="1166818" y="0"/>
                  </a:lnTo>
                  <a:lnTo>
                    <a:pt x="722018" y="246201"/>
                  </a:lnTo>
                  <a:lnTo>
                    <a:pt x="1270201" y="403254"/>
                  </a:lnTo>
                  <a:close/>
                </a:path>
                <a:path w="2560320" h="1684654">
                  <a:moveTo>
                    <a:pt x="2301537" y="1684253"/>
                  </a:moveTo>
                  <a:lnTo>
                    <a:pt x="2559996" y="1488875"/>
                  </a:lnTo>
                  <a:lnTo>
                    <a:pt x="2471619" y="853582"/>
                  </a:lnTo>
                  <a:lnTo>
                    <a:pt x="2156883" y="753185"/>
                  </a:lnTo>
                  <a:lnTo>
                    <a:pt x="1878831" y="947731"/>
                  </a:lnTo>
                  <a:lnTo>
                    <a:pt x="2176059" y="1058959"/>
                  </a:lnTo>
                  <a:lnTo>
                    <a:pt x="2301537" y="1684253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25368" y="6327132"/>
              <a:ext cx="3136265" cy="2884170"/>
            </a:xfrm>
            <a:custGeom>
              <a:avLst/>
              <a:gdLst/>
              <a:ahLst/>
              <a:cxnLst/>
              <a:rect l="l" t="t" r="r" b="b"/>
              <a:pathLst>
                <a:path w="3136265" h="2884170">
                  <a:moveTo>
                    <a:pt x="1387149" y="730960"/>
                  </a:moveTo>
                  <a:lnTo>
                    <a:pt x="1387342" y="730690"/>
                  </a:lnTo>
                  <a:lnTo>
                    <a:pt x="1390677" y="730273"/>
                  </a:lnTo>
                  <a:lnTo>
                    <a:pt x="1392622" y="729718"/>
                  </a:lnTo>
                  <a:lnTo>
                    <a:pt x="1656286" y="559873"/>
                  </a:lnTo>
                  <a:lnTo>
                    <a:pt x="2502468" y="11247"/>
                  </a:lnTo>
                  <a:lnTo>
                    <a:pt x="2505803" y="5832"/>
                  </a:lnTo>
                  <a:lnTo>
                    <a:pt x="2502468" y="833"/>
                  </a:lnTo>
                  <a:lnTo>
                    <a:pt x="2498716" y="0"/>
                  </a:lnTo>
                  <a:lnTo>
                    <a:pt x="2496215" y="1666"/>
                  </a:lnTo>
                  <a:lnTo>
                    <a:pt x="1618852" y="559890"/>
                  </a:lnTo>
                  <a:lnTo>
                    <a:pt x="1385674" y="709444"/>
                  </a:lnTo>
                  <a:lnTo>
                    <a:pt x="1285624" y="709444"/>
                  </a:lnTo>
                  <a:lnTo>
                    <a:pt x="1385257" y="730690"/>
                  </a:lnTo>
                  <a:lnTo>
                    <a:pt x="1387149" y="730960"/>
                  </a:lnTo>
                  <a:close/>
                </a:path>
                <a:path w="3136265" h="2884170">
                  <a:moveTo>
                    <a:pt x="1485306" y="1338904"/>
                  </a:moveTo>
                  <a:lnTo>
                    <a:pt x="1488224" y="1338487"/>
                  </a:lnTo>
                  <a:lnTo>
                    <a:pt x="1490308" y="1336821"/>
                  </a:lnTo>
                  <a:lnTo>
                    <a:pt x="2559996" y="566139"/>
                  </a:lnTo>
                  <a:lnTo>
                    <a:pt x="2562080" y="564472"/>
                  </a:lnTo>
                  <a:lnTo>
                    <a:pt x="2562914" y="561973"/>
                  </a:lnTo>
                  <a:lnTo>
                    <a:pt x="2562911" y="559873"/>
                  </a:lnTo>
                  <a:lnTo>
                    <a:pt x="2540403" y="402421"/>
                  </a:lnTo>
                  <a:lnTo>
                    <a:pt x="2539986" y="399088"/>
                  </a:lnTo>
                  <a:lnTo>
                    <a:pt x="2537068" y="397005"/>
                  </a:lnTo>
                  <a:lnTo>
                    <a:pt x="2534150" y="397422"/>
                  </a:lnTo>
                  <a:lnTo>
                    <a:pt x="2530815" y="397838"/>
                  </a:lnTo>
                  <a:lnTo>
                    <a:pt x="2528731" y="400754"/>
                  </a:lnTo>
                  <a:lnTo>
                    <a:pt x="2529147" y="404087"/>
                  </a:lnTo>
                  <a:lnTo>
                    <a:pt x="2549157" y="557390"/>
                  </a:lnTo>
                  <a:lnTo>
                    <a:pt x="1493643" y="1309326"/>
                  </a:lnTo>
                  <a:lnTo>
                    <a:pt x="1480428" y="1309326"/>
                  </a:lnTo>
                  <a:lnTo>
                    <a:pt x="1481971" y="1317658"/>
                  </a:lnTo>
                  <a:lnTo>
                    <a:pt x="1384615" y="1317658"/>
                  </a:lnTo>
                  <a:lnTo>
                    <a:pt x="1482388" y="1338487"/>
                  </a:lnTo>
                  <a:lnTo>
                    <a:pt x="1485306" y="1338904"/>
                  </a:lnTo>
                  <a:close/>
                </a:path>
                <a:path w="3136265" h="2884170">
                  <a:moveTo>
                    <a:pt x="1285624" y="709444"/>
                  </a:moveTo>
                  <a:lnTo>
                    <a:pt x="1385674" y="709444"/>
                  </a:lnTo>
                  <a:lnTo>
                    <a:pt x="667456" y="559873"/>
                  </a:lnTo>
                  <a:lnTo>
                    <a:pt x="64197" y="434914"/>
                  </a:lnTo>
                  <a:lnTo>
                    <a:pt x="60862" y="434081"/>
                  </a:lnTo>
                  <a:lnTo>
                    <a:pt x="57527" y="436164"/>
                  </a:lnTo>
                  <a:lnTo>
                    <a:pt x="56694" y="439497"/>
                  </a:lnTo>
                  <a:lnTo>
                    <a:pt x="55860" y="443246"/>
                  </a:lnTo>
                  <a:lnTo>
                    <a:pt x="58361" y="446579"/>
                  </a:lnTo>
                  <a:lnTo>
                    <a:pt x="61696" y="446995"/>
                  </a:lnTo>
                  <a:lnTo>
                    <a:pt x="586399" y="559890"/>
                  </a:lnTo>
                  <a:lnTo>
                    <a:pt x="1285624" y="709444"/>
                  </a:lnTo>
                  <a:close/>
                </a:path>
                <a:path w="3136265" h="2884170">
                  <a:moveTo>
                    <a:pt x="1917183" y="2884018"/>
                  </a:moveTo>
                  <a:lnTo>
                    <a:pt x="1920518" y="2883601"/>
                  </a:lnTo>
                  <a:lnTo>
                    <a:pt x="1923436" y="2883185"/>
                  </a:lnTo>
                  <a:lnTo>
                    <a:pt x="1925937" y="2880269"/>
                  </a:lnTo>
                  <a:lnTo>
                    <a:pt x="1925520" y="2877353"/>
                  </a:lnTo>
                  <a:lnTo>
                    <a:pt x="1921690" y="2844338"/>
                  </a:lnTo>
                  <a:lnTo>
                    <a:pt x="1911138" y="2753835"/>
                  </a:lnTo>
                  <a:lnTo>
                    <a:pt x="1895271" y="2618653"/>
                  </a:lnTo>
                  <a:lnTo>
                    <a:pt x="1875496" y="2451603"/>
                  </a:lnTo>
                  <a:lnTo>
                    <a:pt x="1858404" y="2309964"/>
                  </a:lnTo>
                  <a:lnTo>
                    <a:pt x="1849598" y="2239457"/>
                  </a:lnTo>
                  <a:lnTo>
                    <a:pt x="1827988" y="2071831"/>
                  </a:lnTo>
                  <a:lnTo>
                    <a:pt x="1821772" y="2024030"/>
                  </a:lnTo>
                  <a:lnTo>
                    <a:pt x="1815590" y="1976819"/>
                  </a:lnTo>
                  <a:lnTo>
                    <a:pt x="1809455" y="1930418"/>
                  </a:lnTo>
                  <a:lnTo>
                    <a:pt x="1803377" y="1885047"/>
                  </a:lnTo>
                  <a:lnTo>
                    <a:pt x="1781394" y="1718367"/>
                  </a:lnTo>
                  <a:lnTo>
                    <a:pt x="1763514" y="1583596"/>
                  </a:lnTo>
                  <a:lnTo>
                    <a:pt x="1747100" y="1460547"/>
                  </a:lnTo>
                  <a:lnTo>
                    <a:pt x="1747100" y="1460130"/>
                  </a:lnTo>
                  <a:lnTo>
                    <a:pt x="1746266" y="1460130"/>
                  </a:lnTo>
                  <a:lnTo>
                    <a:pt x="1746266" y="1459714"/>
                  </a:lnTo>
                  <a:lnTo>
                    <a:pt x="3049266" y="559873"/>
                  </a:lnTo>
                  <a:lnTo>
                    <a:pt x="3132775" y="501984"/>
                  </a:lnTo>
                  <a:lnTo>
                    <a:pt x="3135276" y="500318"/>
                  </a:lnTo>
                  <a:lnTo>
                    <a:pt x="3136110" y="496569"/>
                  </a:lnTo>
                  <a:lnTo>
                    <a:pt x="3134442" y="494069"/>
                  </a:lnTo>
                  <a:lnTo>
                    <a:pt x="3132358" y="491570"/>
                  </a:lnTo>
                  <a:lnTo>
                    <a:pt x="3129023" y="490737"/>
                  </a:lnTo>
                  <a:lnTo>
                    <a:pt x="3126105" y="492403"/>
                  </a:lnTo>
                  <a:lnTo>
                    <a:pt x="3026957" y="559890"/>
                  </a:lnTo>
                  <a:lnTo>
                    <a:pt x="1729591" y="1445966"/>
                  </a:lnTo>
                  <a:lnTo>
                    <a:pt x="1620053" y="1445966"/>
                  </a:lnTo>
                  <a:lnTo>
                    <a:pt x="1723541" y="1465962"/>
                  </a:lnTo>
                  <a:lnTo>
                    <a:pt x="1735011" y="1465962"/>
                  </a:lnTo>
                  <a:lnTo>
                    <a:pt x="1736785" y="1480352"/>
                  </a:lnTo>
                  <a:lnTo>
                    <a:pt x="1740137" y="1508285"/>
                  </a:lnTo>
                  <a:lnTo>
                    <a:pt x="1766491" y="1729465"/>
                  </a:lnTo>
                  <a:lnTo>
                    <a:pt x="1775608" y="1805631"/>
                  </a:lnTo>
                  <a:lnTo>
                    <a:pt x="1785452" y="1887547"/>
                  </a:lnTo>
                  <a:lnTo>
                    <a:pt x="1802283" y="2026530"/>
                  </a:lnTo>
                  <a:lnTo>
                    <a:pt x="1808117" y="2074331"/>
                  </a:lnTo>
                  <a:lnTo>
                    <a:pt x="1814044" y="2122502"/>
                  </a:lnTo>
                  <a:lnTo>
                    <a:pt x="1824494" y="2206429"/>
                  </a:lnTo>
                  <a:lnTo>
                    <a:pt x="1833535" y="2277327"/>
                  </a:lnTo>
                  <a:lnTo>
                    <a:pt x="1837978" y="2312463"/>
                  </a:lnTo>
                  <a:lnTo>
                    <a:pt x="1842667" y="2348771"/>
                  </a:lnTo>
                  <a:lnTo>
                    <a:pt x="1847357" y="2384532"/>
                  </a:lnTo>
                  <a:lnTo>
                    <a:pt x="1852047" y="2419669"/>
                  </a:lnTo>
                  <a:lnTo>
                    <a:pt x="1856737" y="2454102"/>
                  </a:lnTo>
                  <a:lnTo>
                    <a:pt x="1879026" y="2620782"/>
                  </a:lnTo>
                  <a:lnTo>
                    <a:pt x="1897173" y="2755554"/>
                  </a:lnTo>
                  <a:lnTo>
                    <a:pt x="1909380" y="2845725"/>
                  </a:lnTo>
                  <a:lnTo>
                    <a:pt x="1913848" y="2878602"/>
                  </a:lnTo>
                  <a:lnTo>
                    <a:pt x="1914682" y="2881935"/>
                  </a:lnTo>
                  <a:lnTo>
                    <a:pt x="1917183" y="2884018"/>
                  </a:lnTo>
                  <a:close/>
                </a:path>
                <a:path w="3136265" h="2884170">
                  <a:moveTo>
                    <a:pt x="1480428" y="1309326"/>
                  </a:moveTo>
                  <a:lnTo>
                    <a:pt x="1493643" y="1309326"/>
                  </a:lnTo>
                  <a:lnTo>
                    <a:pt x="1484331" y="1246975"/>
                  </a:lnTo>
                  <a:lnTo>
                    <a:pt x="1477170" y="1199192"/>
                  </a:lnTo>
                  <a:lnTo>
                    <a:pt x="1468631" y="1142692"/>
                  </a:lnTo>
                  <a:lnTo>
                    <a:pt x="1450289" y="1025632"/>
                  </a:lnTo>
                  <a:lnTo>
                    <a:pt x="1440284" y="967310"/>
                  </a:lnTo>
                  <a:lnTo>
                    <a:pt x="1437776" y="952398"/>
                  </a:lnTo>
                  <a:lnTo>
                    <a:pt x="1435229" y="937680"/>
                  </a:lnTo>
                  <a:lnTo>
                    <a:pt x="1432604" y="923198"/>
                  </a:lnTo>
                  <a:lnTo>
                    <a:pt x="1429862" y="908988"/>
                  </a:lnTo>
                  <a:lnTo>
                    <a:pt x="1417154" y="840655"/>
                  </a:lnTo>
                  <a:lnTo>
                    <a:pt x="1406674" y="785367"/>
                  </a:lnTo>
                  <a:lnTo>
                    <a:pt x="1399554" y="748356"/>
                  </a:lnTo>
                  <a:lnTo>
                    <a:pt x="1396929" y="734856"/>
                  </a:lnTo>
                  <a:lnTo>
                    <a:pt x="1396513" y="731523"/>
                  </a:lnTo>
                  <a:lnTo>
                    <a:pt x="1393595" y="729440"/>
                  </a:lnTo>
                  <a:lnTo>
                    <a:pt x="1392622" y="729718"/>
                  </a:lnTo>
                  <a:lnTo>
                    <a:pt x="1390677" y="730690"/>
                  </a:lnTo>
                  <a:lnTo>
                    <a:pt x="1388175" y="731106"/>
                  </a:lnTo>
                  <a:lnTo>
                    <a:pt x="1387044" y="731106"/>
                  </a:lnTo>
                  <a:lnTo>
                    <a:pt x="1385257" y="733606"/>
                  </a:lnTo>
                  <a:lnTo>
                    <a:pt x="1392917" y="787554"/>
                  </a:lnTo>
                  <a:lnTo>
                    <a:pt x="1400974" y="843376"/>
                  </a:lnTo>
                  <a:lnTo>
                    <a:pt x="1411103" y="912321"/>
                  </a:lnTo>
                  <a:lnTo>
                    <a:pt x="1417845" y="955730"/>
                  </a:lnTo>
                  <a:lnTo>
                    <a:pt x="1420319" y="970929"/>
                  </a:lnTo>
                  <a:lnTo>
                    <a:pt x="1422534" y="985145"/>
                  </a:lnTo>
                  <a:lnTo>
                    <a:pt x="1424994" y="1000292"/>
                  </a:lnTo>
                  <a:lnTo>
                    <a:pt x="1427368" y="1014462"/>
                  </a:lnTo>
                  <a:lnTo>
                    <a:pt x="1429933" y="1029381"/>
                  </a:lnTo>
                  <a:lnTo>
                    <a:pt x="1434930" y="1058907"/>
                  </a:lnTo>
                  <a:lnTo>
                    <a:pt x="1440076" y="1088536"/>
                  </a:lnTo>
                  <a:lnTo>
                    <a:pt x="1445221" y="1117541"/>
                  </a:lnTo>
                  <a:lnTo>
                    <a:pt x="1450542" y="1146982"/>
                  </a:lnTo>
                  <a:lnTo>
                    <a:pt x="1480428" y="1309326"/>
                  </a:lnTo>
                  <a:close/>
                </a:path>
                <a:path w="3136265" h="2884170">
                  <a:moveTo>
                    <a:pt x="1387044" y="731106"/>
                  </a:moveTo>
                  <a:lnTo>
                    <a:pt x="1388175" y="731106"/>
                  </a:lnTo>
                  <a:lnTo>
                    <a:pt x="1387149" y="730960"/>
                  </a:lnTo>
                  <a:lnTo>
                    <a:pt x="1387044" y="731106"/>
                  </a:lnTo>
                  <a:close/>
                </a:path>
                <a:path w="3136265" h="2884170">
                  <a:moveTo>
                    <a:pt x="1384615" y="1317658"/>
                  </a:moveTo>
                  <a:lnTo>
                    <a:pt x="1481971" y="1317658"/>
                  </a:lnTo>
                  <a:lnTo>
                    <a:pt x="138817" y="1038546"/>
                  </a:lnTo>
                  <a:lnTo>
                    <a:pt x="135482" y="1037713"/>
                  </a:lnTo>
                  <a:lnTo>
                    <a:pt x="132147" y="1039796"/>
                  </a:lnTo>
                  <a:lnTo>
                    <a:pt x="131313" y="1043129"/>
                  </a:lnTo>
                  <a:lnTo>
                    <a:pt x="130480" y="1046878"/>
                  </a:lnTo>
                  <a:lnTo>
                    <a:pt x="132981" y="1050210"/>
                  </a:lnTo>
                  <a:lnTo>
                    <a:pt x="136316" y="1050627"/>
                  </a:lnTo>
                  <a:lnTo>
                    <a:pt x="1384615" y="1317658"/>
                  </a:lnTo>
                  <a:close/>
                </a:path>
                <a:path w="3136265" h="2884170">
                  <a:moveTo>
                    <a:pt x="1620053" y="1445966"/>
                  </a:moveTo>
                  <a:lnTo>
                    <a:pt x="1729591" y="1445966"/>
                  </a:lnTo>
                  <a:lnTo>
                    <a:pt x="8337" y="1120613"/>
                  </a:lnTo>
                  <a:lnTo>
                    <a:pt x="4585" y="1119780"/>
                  </a:lnTo>
                  <a:lnTo>
                    <a:pt x="1250" y="1121863"/>
                  </a:lnTo>
                  <a:lnTo>
                    <a:pt x="833" y="1125612"/>
                  </a:lnTo>
                  <a:lnTo>
                    <a:pt x="0" y="1128945"/>
                  </a:lnTo>
                  <a:lnTo>
                    <a:pt x="2501" y="1132278"/>
                  </a:lnTo>
                  <a:lnTo>
                    <a:pt x="5836" y="1132694"/>
                  </a:lnTo>
                  <a:lnTo>
                    <a:pt x="1620053" y="1445966"/>
                  </a:lnTo>
                  <a:close/>
                </a:path>
                <a:path w="3136265" h="2884170">
                  <a:moveTo>
                    <a:pt x="1730008" y="1467212"/>
                  </a:moveTo>
                  <a:lnTo>
                    <a:pt x="1731676" y="1467212"/>
                  </a:lnTo>
                  <a:lnTo>
                    <a:pt x="1733343" y="1466379"/>
                  </a:lnTo>
                  <a:lnTo>
                    <a:pt x="1735011" y="1465962"/>
                  </a:lnTo>
                  <a:lnTo>
                    <a:pt x="1723541" y="1465962"/>
                  </a:lnTo>
                  <a:lnTo>
                    <a:pt x="1730008" y="1467212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00849" y="8073457"/>
              <a:ext cx="4191635" cy="1630680"/>
            </a:xfrm>
            <a:custGeom>
              <a:avLst/>
              <a:gdLst/>
              <a:ahLst/>
              <a:cxnLst/>
              <a:rect l="l" t="t" r="r" b="b"/>
              <a:pathLst>
                <a:path w="4191634" h="1630679">
                  <a:moveTo>
                    <a:pt x="2757175" y="1630513"/>
                  </a:moveTo>
                  <a:lnTo>
                    <a:pt x="2764262" y="1630097"/>
                  </a:lnTo>
                  <a:lnTo>
                    <a:pt x="2766763" y="1627181"/>
                  </a:lnTo>
                  <a:lnTo>
                    <a:pt x="2754257" y="1356817"/>
                  </a:lnTo>
                  <a:lnTo>
                    <a:pt x="2743418" y="1240590"/>
                  </a:lnTo>
                  <a:lnTo>
                    <a:pt x="2738833" y="1238923"/>
                  </a:lnTo>
                  <a:lnTo>
                    <a:pt x="4191207" y="8748"/>
                  </a:lnTo>
                  <a:lnTo>
                    <a:pt x="4191623" y="5415"/>
                  </a:lnTo>
                  <a:lnTo>
                    <a:pt x="4187455" y="416"/>
                  </a:lnTo>
                  <a:lnTo>
                    <a:pt x="4183703" y="0"/>
                  </a:lnTo>
                  <a:lnTo>
                    <a:pt x="2726744" y="1222260"/>
                  </a:lnTo>
                  <a:lnTo>
                    <a:pt x="153824" y="460743"/>
                  </a:lnTo>
                  <a:lnTo>
                    <a:pt x="245536" y="381591"/>
                  </a:lnTo>
                  <a:lnTo>
                    <a:pt x="245953" y="377842"/>
                  </a:lnTo>
                  <a:lnTo>
                    <a:pt x="241367" y="372427"/>
                  </a:lnTo>
                  <a:lnTo>
                    <a:pt x="237198" y="372010"/>
                  </a:lnTo>
                  <a:lnTo>
                    <a:pt x="135899" y="459909"/>
                  </a:lnTo>
                  <a:lnTo>
                    <a:pt x="5419" y="426583"/>
                  </a:lnTo>
                  <a:lnTo>
                    <a:pt x="1667" y="428666"/>
                  </a:lnTo>
                  <a:lnTo>
                    <a:pt x="833" y="431998"/>
                  </a:lnTo>
                  <a:lnTo>
                    <a:pt x="0" y="435331"/>
                  </a:lnTo>
                  <a:lnTo>
                    <a:pt x="2084" y="439080"/>
                  </a:lnTo>
                  <a:lnTo>
                    <a:pt x="104634" y="469907"/>
                  </a:lnTo>
                  <a:lnTo>
                    <a:pt x="147154" y="477406"/>
                  </a:lnTo>
                  <a:lnTo>
                    <a:pt x="156326" y="770265"/>
                  </a:lnTo>
                  <a:lnTo>
                    <a:pt x="164663" y="900656"/>
                  </a:lnTo>
                  <a:lnTo>
                    <a:pt x="167581" y="903573"/>
                  </a:lnTo>
                  <a:lnTo>
                    <a:pt x="174668" y="903156"/>
                  </a:lnTo>
                  <a:lnTo>
                    <a:pt x="177169" y="900240"/>
                  </a:lnTo>
                  <a:lnTo>
                    <a:pt x="167581" y="599882"/>
                  </a:lnTo>
                  <a:lnTo>
                    <a:pt x="158827" y="476156"/>
                  </a:lnTo>
                  <a:lnTo>
                    <a:pt x="2728828" y="1244339"/>
                  </a:lnTo>
                  <a:lnTo>
                    <a:pt x="2733830" y="1241840"/>
                  </a:lnTo>
                  <a:lnTo>
                    <a:pt x="2732163" y="1242673"/>
                  </a:lnTo>
                  <a:lnTo>
                    <a:pt x="2744669" y="1510120"/>
                  </a:lnTo>
                  <a:lnTo>
                    <a:pt x="2754257" y="1628014"/>
                  </a:lnTo>
                  <a:lnTo>
                    <a:pt x="2757175" y="1630513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7260" y="1475999"/>
            <a:ext cx="900438" cy="117310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073411" y="5303999"/>
            <a:ext cx="172085" cy="537845"/>
          </a:xfrm>
          <a:custGeom>
            <a:avLst/>
            <a:gdLst/>
            <a:ahLst/>
            <a:cxnLst/>
            <a:rect l="l" t="t" r="r" b="b"/>
            <a:pathLst>
              <a:path w="172085" h="537845">
                <a:moveTo>
                  <a:pt x="6669" y="537394"/>
                </a:moveTo>
                <a:lnTo>
                  <a:pt x="10838" y="536561"/>
                </a:lnTo>
                <a:lnTo>
                  <a:pt x="12506" y="533228"/>
                </a:lnTo>
                <a:lnTo>
                  <a:pt x="17521" y="524812"/>
                </a:lnTo>
                <a:lnTo>
                  <a:pt x="37049" y="475245"/>
                </a:lnTo>
                <a:lnTo>
                  <a:pt x="49763" y="431139"/>
                </a:lnTo>
                <a:lnTo>
                  <a:pt x="56277" y="410336"/>
                </a:lnTo>
                <a:lnTo>
                  <a:pt x="67656" y="377035"/>
                </a:lnTo>
                <a:lnTo>
                  <a:pt x="79153" y="343890"/>
                </a:lnTo>
                <a:lnTo>
                  <a:pt x="90571" y="310746"/>
                </a:lnTo>
                <a:lnTo>
                  <a:pt x="108829" y="255190"/>
                </a:lnTo>
                <a:lnTo>
                  <a:pt x="122585" y="210368"/>
                </a:lnTo>
                <a:lnTo>
                  <a:pt x="133222" y="173260"/>
                </a:lnTo>
                <a:lnTo>
                  <a:pt x="144653" y="129557"/>
                </a:lnTo>
                <a:lnTo>
                  <a:pt x="155205" y="85504"/>
                </a:lnTo>
                <a:lnTo>
                  <a:pt x="167998" y="25828"/>
                </a:lnTo>
                <a:lnTo>
                  <a:pt x="168415" y="24578"/>
                </a:lnTo>
                <a:lnTo>
                  <a:pt x="170916" y="12497"/>
                </a:lnTo>
                <a:lnTo>
                  <a:pt x="171365" y="7915"/>
                </a:lnTo>
                <a:lnTo>
                  <a:pt x="171750" y="2916"/>
                </a:lnTo>
                <a:lnTo>
                  <a:pt x="167581" y="833"/>
                </a:lnTo>
                <a:lnTo>
                  <a:pt x="166331" y="833"/>
                </a:lnTo>
                <a:lnTo>
                  <a:pt x="165080" y="416"/>
                </a:lnTo>
                <a:lnTo>
                  <a:pt x="162579" y="0"/>
                </a:lnTo>
                <a:lnTo>
                  <a:pt x="160494" y="3332"/>
                </a:lnTo>
                <a:lnTo>
                  <a:pt x="159244" y="4582"/>
                </a:lnTo>
                <a:lnTo>
                  <a:pt x="159244" y="6665"/>
                </a:lnTo>
                <a:lnTo>
                  <a:pt x="159383" y="7081"/>
                </a:lnTo>
                <a:lnTo>
                  <a:pt x="159661" y="7081"/>
                </a:lnTo>
                <a:lnTo>
                  <a:pt x="159661" y="7498"/>
                </a:lnTo>
                <a:lnTo>
                  <a:pt x="159522" y="7498"/>
                </a:lnTo>
                <a:lnTo>
                  <a:pt x="159585" y="8331"/>
                </a:lnTo>
                <a:lnTo>
                  <a:pt x="158827" y="12497"/>
                </a:lnTo>
                <a:lnTo>
                  <a:pt x="156326" y="21662"/>
                </a:lnTo>
                <a:lnTo>
                  <a:pt x="155909" y="22912"/>
                </a:lnTo>
                <a:lnTo>
                  <a:pt x="143819" y="67070"/>
                </a:lnTo>
                <a:lnTo>
                  <a:pt x="139931" y="81683"/>
                </a:lnTo>
                <a:lnTo>
                  <a:pt x="135847" y="96179"/>
                </a:lnTo>
                <a:lnTo>
                  <a:pt x="131685" y="110596"/>
                </a:lnTo>
                <a:lnTo>
                  <a:pt x="127562" y="124975"/>
                </a:lnTo>
                <a:lnTo>
                  <a:pt x="123250" y="139341"/>
                </a:lnTo>
                <a:lnTo>
                  <a:pt x="114782" y="167916"/>
                </a:lnTo>
                <a:lnTo>
                  <a:pt x="110470" y="182047"/>
                </a:lnTo>
                <a:lnTo>
                  <a:pt x="40019" y="404920"/>
                </a:lnTo>
                <a:lnTo>
                  <a:pt x="34137" y="425795"/>
                </a:lnTo>
                <a:lnTo>
                  <a:pt x="28607" y="447881"/>
                </a:lnTo>
                <a:lnTo>
                  <a:pt x="22843" y="470357"/>
                </a:lnTo>
                <a:lnTo>
                  <a:pt x="9744" y="510472"/>
                </a:lnTo>
                <a:lnTo>
                  <a:pt x="0" y="529896"/>
                </a:lnTo>
                <a:lnTo>
                  <a:pt x="833" y="533645"/>
                </a:lnTo>
                <a:lnTo>
                  <a:pt x="3751" y="535728"/>
                </a:lnTo>
                <a:lnTo>
                  <a:pt x="6669" y="537394"/>
                </a:lnTo>
                <a:close/>
              </a:path>
              <a:path w="172085" h="537845">
                <a:moveTo>
                  <a:pt x="159522" y="7498"/>
                </a:moveTo>
                <a:lnTo>
                  <a:pt x="159661" y="7498"/>
                </a:lnTo>
                <a:lnTo>
                  <a:pt x="159661" y="7081"/>
                </a:lnTo>
                <a:lnTo>
                  <a:pt x="159383" y="7081"/>
                </a:lnTo>
                <a:lnTo>
                  <a:pt x="159522" y="7498"/>
                </a:lnTo>
                <a:close/>
              </a:path>
            </a:pathLst>
          </a:custGeom>
          <a:solidFill>
            <a:srgbClr val="3B4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9162" y="6219654"/>
            <a:ext cx="1852930" cy="3396615"/>
          </a:xfrm>
          <a:custGeom>
            <a:avLst/>
            <a:gdLst/>
            <a:ahLst/>
            <a:cxnLst/>
            <a:rect l="l" t="t" r="r" b="b"/>
            <a:pathLst>
              <a:path w="1852930" h="3396615">
                <a:moveTo>
                  <a:pt x="1332315" y="2852358"/>
                </a:moveTo>
                <a:lnTo>
                  <a:pt x="1335233" y="2850275"/>
                </a:lnTo>
                <a:lnTo>
                  <a:pt x="1335650" y="2847359"/>
                </a:lnTo>
                <a:lnTo>
                  <a:pt x="1336067" y="2845692"/>
                </a:lnTo>
                <a:lnTo>
                  <a:pt x="1335650" y="2841526"/>
                </a:lnTo>
                <a:lnTo>
                  <a:pt x="1330647" y="2840693"/>
                </a:lnTo>
                <a:lnTo>
                  <a:pt x="1323144" y="2840693"/>
                </a:lnTo>
                <a:lnTo>
                  <a:pt x="1311054" y="2841943"/>
                </a:lnTo>
                <a:lnTo>
                  <a:pt x="1310221" y="2841943"/>
                </a:lnTo>
                <a:lnTo>
                  <a:pt x="1219239" y="2851108"/>
                </a:lnTo>
                <a:lnTo>
                  <a:pt x="1326895" y="2851108"/>
                </a:lnTo>
                <a:lnTo>
                  <a:pt x="1327729" y="2851524"/>
                </a:lnTo>
                <a:lnTo>
                  <a:pt x="1328146" y="2851941"/>
                </a:lnTo>
                <a:lnTo>
                  <a:pt x="1329397" y="2851941"/>
                </a:lnTo>
                <a:lnTo>
                  <a:pt x="1332315" y="2852358"/>
                </a:lnTo>
                <a:close/>
              </a:path>
              <a:path w="1852930" h="3396615">
                <a:moveTo>
                  <a:pt x="877093" y="2901515"/>
                </a:moveTo>
                <a:lnTo>
                  <a:pt x="880845" y="2901515"/>
                </a:lnTo>
                <a:lnTo>
                  <a:pt x="910925" y="2900896"/>
                </a:lnTo>
                <a:lnTo>
                  <a:pt x="971241" y="2897941"/>
                </a:lnTo>
                <a:lnTo>
                  <a:pt x="1028274" y="2893105"/>
                </a:lnTo>
                <a:lnTo>
                  <a:pt x="1109290" y="2884435"/>
                </a:lnTo>
                <a:lnTo>
                  <a:pt x="1180574" y="2874853"/>
                </a:lnTo>
                <a:lnTo>
                  <a:pt x="1239353" y="2866105"/>
                </a:lnTo>
                <a:lnTo>
                  <a:pt x="1311888" y="2854440"/>
                </a:lnTo>
                <a:lnTo>
                  <a:pt x="1312722" y="2854440"/>
                </a:lnTo>
                <a:lnTo>
                  <a:pt x="1322727" y="2852774"/>
                </a:lnTo>
                <a:lnTo>
                  <a:pt x="1327729" y="2852358"/>
                </a:lnTo>
                <a:lnTo>
                  <a:pt x="1326895" y="2851108"/>
                </a:lnTo>
                <a:lnTo>
                  <a:pt x="1219239" y="2851108"/>
                </a:lnTo>
                <a:lnTo>
                  <a:pt x="1165567" y="2856595"/>
                </a:lnTo>
                <a:lnTo>
                  <a:pt x="1094699" y="2865272"/>
                </a:lnTo>
                <a:lnTo>
                  <a:pt x="1000903" y="2877867"/>
                </a:lnTo>
                <a:lnTo>
                  <a:pt x="969638" y="2881519"/>
                </a:lnTo>
                <a:lnTo>
                  <a:pt x="947433" y="2883862"/>
                </a:lnTo>
                <a:lnTo>
                  <a:pt x="925189" y="2885893"/>
                </a:lnTo>
                <a:lnTo>
                  <a:pt x="902867" y="2887611"/>
                </a:lnTo>
                <a:lnTo>
                  <a:pt x="880428" y="2889017"/>
                </a:lnTo>
                <a:lnTo>
                  <a:pt x="876676" y="2889017"/>
                </a:lnTo>
                <a:lnTo>
                  <a:pt x="874175" y="2891933"/>
                </a:lnTo>
                <a:lnTo>
                  <a:pt x="874221" y="2895682"/>
                </a:lnTo>
                <a:lnTo>
                  <a:pt x="874592" y="2899015"/>
                </a:lnTo>
                <a:lnTo>
                  <a:pt x="877093" y="2901515"/>
                </a:lnTo>
                <a:close/>
              </a:path>
              <a:path w="1852930" h="3396615">
                <a:moveTo>
                  <a:pt x="1329397" y="2854440"/>
                </a:moveTo>
                <a:lnTo>
                  <a:pt x="1329397" y="2851941"/>
                </a:lnTo>
                <a:lnTo>
                  <a:pt x="1328563" y="2851941"/>
                </a:lnTo>
                <a:lnTo>
                  <a:pt x="1327729" y="2852358"/>
                </a:lnTo>
                <a:lnTo>
                  <a:pt x="1328563" y="2853607"/>
                </a:lnTo>
                <a:lnTo>
                  <a:pt x="1329397" y="2854440"/>
                </a:lnTo>
                <a:close/>
              </a:path>
              <a:path w="1852930" h="3396615">
                <a:moveTo>
                  <a:pt x="1008485" y="2989368"/>
                </a:moveTo>
                <a:lnTo>
                  <a:pt x="1064756" y="2988216"/>
                </a:lnTo>
                <a:lnTo>
                  <a:pt x="1112735" y="2985717"/>
                </a:lnTo>
                <a:lnTo>
                  <a:pt x="1165293" y="2981362"/>
                </a:lnTo>
                <a:lnTo>
                  <a:pt x="1174738" y="2980666"/>
                </a:lnTo>
                <a:lnTo>
                  <a:pt x="1217532" y="2976741"/>
                </a:lnTo>
                <a:lnTo>
                  <a:pt x="1231849" y="2975667"/>
                </a:lnTo>
                <a:lnTo>
                  <a:pt x="1242805" y="2975081"/>
                </a:lnTo>
                <a:lnTo>
                  <a:pt x="1287540" y="2973441"/>
                </a:lnTo>
                <a:lnTo>
                  <a:pt x="1310221" y="2971917"/>
                </a:lnTo>
                <a:lnTo>
                  <a:pt x="1334399" y="2964836"/>
                </a:lnTo>
                <a:lnTo>
                  <a:pt x="1335650" y="2961919"/>
                </a:lnTo>
                <a:lnTo>
                  <a:pt x="1334399" y="2958170"/>
                </a:lnTo>
                <a:lnTo>
                  <a:pt x="1331064" y="2957337"/>
                </a:lnTo>
                <a:lnTo>
                  <a:pt x="1329397" y="2956504"/>
                </a:lnTo>
                <a:lnTo>
                  <a:pt x="1327312" y="2956504"/>
                </a:lnTo>
                <a:lnTo>
                  <a:pt x="1325645" y="2957754"/>
                </a:lnTo>
                <a:lnTo>
                  <a:pt x="1324811" y="2957754"/>
                </a:lnTo>
                <a:lnTo>
                  <a:pt x="1324394" y="2958587"/>
                </a:lnTo>
                <a:lnTo>
                  <a:pt x="1324811" y="2958587"/>
                </a:lnTo>
                <a:lnTo>
                  <a:pt x="1324394" y="2959003"/>
                </a:lnTo>
                <a:lnTo>
                  <a:pt x="1323977" y="2959837"/>
                </a:lnTo>
                <a:lnTo>
                  <a:pt x="1323977" y="2960253"/>
                </a:lnTo>
                <a:lnTo>
                  <a:pt x="1181072" y="2960253"/>
                </a:lnTo>
                <a:lnTo>
                  <a:pt x="1141388" y="2962753"/>
                </a:lnTo>
                <a:lnTo>
                  <a:pt x="1058119" y="2969581"/>
                </a:lnTo>
                <a:lnTo>
                  <a:pt x="1041548" y="2970720"/>
                </a:lnTo>
                <a:lnTo>
                  <a:pt x="1024978" y="2971625"/>
                </a:lnTo>
                <a:lnTo>
                  <a:pt x="1008407" y="2972334"/>
                </a:lnTo>
                <a:lnTo>
                  <a:pt x="984652" y="2972764"/>
                </a:lnTo>
                <a:lnTo>
                  <a:pt x="907014" y="2972764"/>
                </a:lnTo>
                <a:lnTo>
                  <a:pt x="906691" y="2975667"/>
                </a:lnTo>
                <a:lnTo>
                  <a:pt x="944079" y="2986361"/>
                </a:lnTo>
                <a:lnTo>
                  <a:pt x="976204" y="2988529"/>
                </a:lnTo>
                <a:lnTo>
                  <a:pt x="1008485" y="2989368"/>
                </a:lnTo>
                <a:close/>
              </a:path>
              <a:path w="1852930" h="3396615">
                <a:moveTo>
                  <a:pt x="1324811" y="2957754"/>
                </a:moveTo>
                <a:lnTo>
                  <a:pt x="1325645" y="2957754"/>
                </a:lnTo>
                <a:lnTo>
                  <a:pt x="1325228" y="2957337"/>
                </a:lnTo>
                <a:lnTo>
                  <a:pt x="1324811" y="2957754"/>
                </a:lnTo>
                <a:close/>
              </a:path>
              <a:path w="1852930" h="3396615">
                <a:moveTo>
                  <a:pt x="1201283" y="2959160"/>
                </a:moveTo>
                <a:lnTo>
                  <a:pt x="1296438" y="2959160"/>
                </a:lnTo>
                <a:lnTo>
                  <a:pt x="1268742" y="2958795"/>
                </a:lnTo>
                <a:lnTo>
                  <a:pt x="1231015" y="2957754"/>
                </a:lnTo>
                <a:lnTo>
                  <a:pt x="1201283" y="2959160"/>
                </a:lnTo>
                <a:close/>
              </a:path>
              <a:path w="1852930" h="3396615">
                <a:moveTo>
                  <a:pt x="1181072" y="2960253"/>
                </a:moveTo>
                <a:lnTo>
                  <a:pt x="1323977" y="2960253"/>
                </a:lnTo>
                <a:lnTo>
                  <a:pt x="1323977" y="2959420"/>
                </a:lnTo>
                <a:lnTo>
                  <a:pt x="1324394" y="2959003"/>
                </a:lnTo>
                <a:lnTo>
                  <a:pt x="1324394" y="2958587"/>
                </a:lnTo>
                <a:lnTo>
                  <a:pt x="1318975" y="2958587"/>
                </a:lnTo>
                <a:lnTo>
                  <a:pt x="1296438" y="2959160"/>
                </a:lnTo>
                <a:lnTo>
                  <a:pt x="1201283" y="2959160"/>
                </a:lnTo>
                <a:lnTo>
                  <a:pt x="1181072" y="2960253"/>
                </a:lnTo>
                <a:close/>
              </a:path>
              <a:path w="1852930" h="3396615">
                <a:moveTo>
                  <a:pt x="1323977" y="2959837"/>
                </a:moveTo>
                <a:lnTo>
                  <a:pt x="1324394" y="2959003"/>
                </a:lnTo>
                <a:lnTo>
                  <a:pt x="1323977" y="2959420"/>
                </a:lnTo>
                <a:lnTo>
                  <a:pt x="1323977" y="2959837"/>
                </a:lnTo>
                <a:close/>
              </a:path>
              <a:path w="1852930" h="3396615">
                <a:moveTo>
                  <a:pt x="907014" y="2972764"/>
                </a:moveTo>
                <a:lnTo>
                  <a:pt x="984652" y="2972764"/>
                </a:lnTo>
                <a:lnTo>
                  <a:pt x="960936" y="2972647"/>
                </a:lnTo>
                <a:lnTo>
                  <a:pt x="937298" y="2971748"/>
                </a:lnTo>
                <a:lnTo>
                  <a:pt x="913778" y="2969835"/>
                </a:lnTo>
                <a:lnTo>
                  <a:pt x="910443" y="2969418"/>
                </a:lnTo>
                <a:lnTo>
                  <a:pt x="907108" y="2971917"/>
                </a:lnTo>
                <a:lnTo>
                  <a:pt x="907014" y="2972764"/>
                </a:lnTo>
                <a:close/>
              </a:path>
              <a:path w="1852930" h="3396615">
                <a:moveTo>
                  <a:pt x="1189426" y="3370433"/>
                </a:moveTo>
                <a:lnTo>
                  <a:pt x="1345655" y="3370433"/>
                </a:lnTo>
                <a:lnTo>
                  <a:pt x="1334855" y="3370231"/>
                </a:lnTo>
                <a:lnTo>
                  <a:pt x="1323977" y="3369756"/>
                </a:lnTo>
                <a:lnTo>
                  <a:pt x="1285241" y="3366886"/>
                </a:lnTo>
                <a:lnTo>
                  <a:pt x="1246804" y="3362154"/>
                </a:lnTo>
                <a:lnTo>
                  <a:pt x="1208550" y="3355696"/>
                </a:lnTo>
                <a:lnTo>
                  <a:pt x="1170569" y="3347677"/>
                </a:lnTo>
                <a:lnTo>
                  <a:pt x="1132901" y="3337926"/>
                </a:lnTo>
                <a:lnTo>
                  <a:pt x="1095585" y="3326848"/>
                </a:lnTo>
                <a:lnTo>
                  <a:pt x="1058659" y="3314520"/>
                </a:lnTo>
                <a:lnTo>
                  <a:pt x="1005365" y="3294764"/>
                </a:lnTo>
                <a:lnTo>
                  <a:pt x="970049" y="3282566"/>
                </a:lnTo>
                <a:lnTo>
                  <a:pt x="931853" y="3265356"/>
                </a:lnTo>
                <a:lnTo>
                  <a:pt x="922949" y="3259361"/>
                </a:lnTo>
                <a:lnTo>
                  <a:pt x="918780" y="3260194"/>
                </a:lnTo>
                <a:lnTo>
                  <a:pt x="916696" y="3262694"/>
                </a:lnTo>
                <a:lnTo>
                  <a:pt x="914611" y="3265610"/>
                </a:lnTo>
                <a:lnTo>
                  <a:pt x="915445" y="3269776"/>
                </a:lnTo>
                <a:lnTo>
                  <a:pt x="964453" y="3295025"/>
                </a:lnTo>
                <a:lnTo>
                  <a:pt x="999887" y="3308134"/>
                </a:lnTo>
                <a:lnTo>
                  <a:pt x="1053377" y="3329263"/>
                </a:lnTo>
                <a:lnTo>
                  <a:pt x="1090635" y="3342626"/>
                </a:lnTo>
                <a:lnTo>
                  <a:pt x="1128361" y="3354662"/>
                </a:lnTo>
                <a:lnTo>
                  <a:pt x="1166401" y="3365174"/>
                </a:lnTo>
                <a:lnTo>
                  <a:pt x="1189426" y="3370433"/>
                </a:lnTo>
                <a:close/>
              </a:path>
              <a:path w="1852930" h="3396615">
                <a:moveTo>
                  <a:pt x="1852568" y="3395584"/>
                </a:moveTo>
                <a:lnTo>
                  <a:pt x="1852568" y="3388086"/>
                </a:lnTo>
                <a:lnTo>
                  <a:pt x="1852151" y="3387669"/>
                </a:lnTo>
                <a:lnTo>
                  <a:pt x="1852092" y="3387116"/>
                </a:lnTo>
                <a:lnTo>
                  <a:pt x="1850901" y="3384337"/>
                </a:lnTo>
                <a:lnTo>
                  <a:pt x="1846732" y="3383504"/>
                </a:lnTo>
                <a:lnTo>
                  <a:pt x="1816717" y="3378921"/>
                </a:lnTo>
                <a:lnTo>
                  <a:pt x="1808282" y="3377502"/>
                </a:lnTo>
                <a:lnTo>
                  <a:pt x="1766484" y="3372724"/>
                </a:lnTo>
                <a:lnTo>
                  <a:pt x="1718238" y="3370075"/>
                </a:lnTo>
                <a:lnTo>
                  <a:pt x="1584456" y="3366886"/>
                </a:lnTo>
                <a:lnTo>
                  <a:pt x="1543251" y="3365174"/>
                </a:lnTo>
                <a:lnTo>
                  <a:pt x="1499232" y="3364783"/>
                </a:lnTo>
                <a:lnTo>
                  <a:pt x="1455291" y="3366424"/>
                </a:lnTo>
                <a:lnTo>
                  <a:pt x="1411351" y="3368689"/>
                </a:lnTo>
                <a:lnTo>
                  <a:pt x="1367332" y="3370173"/>
                </a:lnTo>
                <a:lnTo>
                  <a:pt x="1356454" y="3370401"/>
                </a:lnTo>
                <a:lnTo>
                  <a:pt x="1189426" y="3370433"/>
                </a:lnTo>
                <a:lnTo>
                  <a:pt x="1205013" y="3373994"/>
                </a:lnTo>
                <a:lnTo>
                  <a:pt x="1243938" y="3381056"/>
                </a:lnTo>
                <a:lnTo>
                  <a:pt x="1269984" y="3384552"/>
                </a:lnTo>
                <a:lnTo>
                  <a:pt x="1498646" y="3384552"/>
                </a:lnTo>
                <a:lnTo>
                  <a:pt x="1542417" y="3384753"/>
                </a:lnTo>
                <a:lnTo>
                  <a:pt x="1573630" y="3385326"/>
                </a:lnTo>
                <a:lnTo>
                  <a:pt x="1676649" y="3385326"/>
                </a:lnTo>
                <a:lnTo>
                  <a:pt x="1712747" y="3385411"/>
                </a:lnTo>
                <a:lnTo>
                  <a:pt x="1757145" y="3386322"/>
                </a:lnTo>
                <a:lnTo>
                  <a:pt x="1798583" y="3389232"/>
                </a:lnTo>
                <a:lnTo>
                  <a:pt x="1815050" y="3391419"/>
                </a:lnTo>
                <a:lnTo>
                  <a:pt x="1835978" y="3393821"/>
                </a:lnTo>
                <a:lnTo>
                  <a:pt x="1842146" y="3394751"/>
                </a:lnTo>
                <a:lnTo>
                  <a:pt x="1845481" y="3394751"/>
                </a:lnTo>
                <a:lnTo>
                  <a:pt x="1845064" y="3395168"/>
                </a:lnTo>
                <a:lnTo>
                  <a:pt x="1852568" y="3395584"/>
                </a:lnTo>
                <a:close/>
              </a:path>
              <a:path w="1852930" h="3396615">
                <a:moveTo>
                  <a:pt x="1356317" y="3390748"/>
                </a:moveTo>
                <a:lnTo>
                  <a:pt x="1367332" y="3390585"/>
                </a:lnTo>
                <a:lnTo>
                  <a:pt x="1411103" y="3389147"/>
                </a:lnTo>
                <a:lnTo>
                  <a:pt x="1454874" y="3386576"/>
                </a:lnTo>
                <a:lnTo>
                  <a:pt x="1498646" y="3384552"/>
                </a:lnTo>
                <a:lnTo>
                  <a:pt x="1269984" y="3384552"/>
                </a:lnTo>
                <a:lnTo>
                  <a:pt x="1283176" y="3386322"/>
                </a:lnTo>
                <a:lnTo>
                  <a:pt x="1322727" y="3389752"/>
                </a:lnTo>
                <a:lnTo>
                  <a:pt x="1333976" y="3390293"/>
                </a:lnTo>
                <a:lnTo>
                  <a:pt x="1345186" y="3390638"/>
                </a:lnTo>
                <a:lnTo>
                  <a:pt x="1356317" y="3390748"/>
                </a:lnTo>
                <a:close/>
              </a:path>
              <a:path w="1852930" h="3396615">
                <a:moveTo>
                  <a:pt x="1604531" y="3385586"/>
                </a:moveTo>
                <a:lnTo>
                  <a:pt x="1676649" y="3385326"/>
                </a:lnTo>
                <a:lnTo>
                  <a:pt x="1573630" y="3385326"/>
                </a:lnTo>
                <a:lnTo>
                  <a:pt x="1604531" y="3385586"/>
                </a:lnTo>
                <a:close/>
              </a:path>
              <a:path w="1852930" h="3396615">
                <a:moveTo>
                  <a:pt x="1845064" y="3395168"/>
                </a:moveTo>
                <a:lnTo>
                  <a:pt x="1845481" y="3394751"/>
                </a:lnTo>
                <a:lnTo>
                  <a:pt x="1844648" y="3394751"/>
                </a:lnTo>
                <a:lnTo>
                  <a:pt x="1845064" y="3395168"/>
                </a:lnTo>
                <a:close/>
              </a:path>
              <a:path w="1852930" h="3396615">
                <a:moveTo>
                  <a:pt x="1843397" y="3395168"/>
                </a:moveTo>
                <a:lnTo>
                  <a:pt x="1843814" y="3395168"/>
                </a:lnTo>
                <a:lnTo>
                  <a:pt x="1843397" y="3394751"/>
                </a:lnTo>
                <a:lnTo>
                  <a:pt x="1842563" y="3394751"/>
                </a:lnTo>
                <a:lnTo>
                  <a:pt x="1843397" y="3395168"/>
                </a:lnTo>
                <a:close/>
              </a:path>
              <a:path w="1852930" h="3396615">
                <a:moveTo>
                  <a:pt x="1844231" y="3396001"/>
                </a:moveTo>
                <a:lnTo>
                  <a:pt x="1845064" y="3396001"/>
                </a:lnTo>
                <a:lnTo>
                  <a:pt x="1845064" y="3395168"/>
                </a:lnTo>
                <a:lnTo>
                  <a:pt x="1843814" y="3395168"/>
                </a:lnTo>
                <a:lnTo>
                  <a:pt x="1844231" y="3396001"/>
                </a:lnTo>
                <a:close/>
              </a:path>
              <a:path w="1852930" h="3396615">
                <a:moveTo>
                  <a:pt x="596123" y="11664"/>
                </a:moveTo>
                <a:lnTo>
                  <a:pt x="599041" y="11664"/>
                </a:lnTo>
                <a:lnTo>
                  <a:pt x="601542" y="9164"/>
                </a:lnTo>
                <a:lnTo>
                  <a:pt x="601959" y="6248"/>
                </a:lnTo>
                <a:lnTo>
                  <a:pt x="601959" y="2916"/>
                </a:lnTo>
                <a:lnTo>
                  <a:pt x="599875" y="416"/>
                </a:lnTo>
                <a:lnTo>
                  <a:pt x="596540" y="0"/>
                </a:lnTo>
                <a:lnTo>
                  <a:pt x="593205" y="0"/>
                </a:lnTo>
                <a:lnTo>
                  <a:pt x="586952" y="2916"/>
                </a:lnTo>
                <a:lnTo>
                  <a:pt x="580699" y="9164"/>
                </a:lnTo>
                <a:lnTo>
                  <a:pt x="579502" y="10414"/>
                </a:lnTo>
                <a:lnTo>
                  <a:pt x="596123" y="10414"/>
                </a:lnTo>
                <a:lnTo>
                  <a:pt x="596123" y="11664"/>
                </a:lnTo>
                <a:close/>
              </a:path>
              <a:path w="1852930" h="3396615">
                <a:moveTo>
                  <a:pt x="9171" y="871495"/>
                </a:moveTo>
                <a:lnTo>
                  <a:pt x="11255" y="868996"/>
                </a:lnTo>
                <a:lnTo>
                  <a:pt x="44314" y="835473"/>
                </a:lnTo>
                <a:lnTo>
                  <a:pt x="75133" y="800469"/>
                </a:lnTo>
                <a:lnTo>
                  <a:pt x="103970" y="764107"/>
                </a:lnTo>
                <a:lnTo>
                  <a:pt x="131087" y="726504"/>
                </a:lnTo>
                <a:lnTo>
                  <a:pt x="156742" y="687781"/>
                </a:lnTo>
                <a:lnTo>
                  <a:pt x="184800" y="642034"/>
                </a:lnTo>
                <a:lnTo>
                  <a:pt x="211677" y="595361"/>
                </a:lnTo>
                <a:lnTo>
                  <a:pt x="237719" y="548017"/>
                </a:lnTo>
                <a:lnTo>
                  <a:pt x="263276" y="500256"/>
                </a:lnTo>
                <a:lnTo>
                  <a:pt x="288693" y="452334"/>
                </a:lnTo>
                <a:lnTo>
                  <a:pt x="324409" y="385757"/>
                </a:lnTo>
                <a:lnTo>
                  <a:pt x="345213" y="348265"/>
                </a:lnTo>
                <a:lnTo>
                  <a:pt x="372199" y="301815"/>
                </a:lnTo>
                <a:lnTo>
                  <a:pt x="406304" y="247503"/>
                </a:lnTo>
                <a:lnTo>
                  <a:pt x="439536" y="200182"/>
                </a:lnTo>
                <a:lnTo>
                  <a:pt x="470802" y="159226"/>
                </a:lnTo>
                <a:lnTo>
                  <a:pt x="503246" y="119286"/>
                </a:lnTo>
                <a:lnTo>
                  <a:pt x="536556" y="80205"/>
                </a:lnTo>
                <a:lnTo>
                  <a:pt x="553602" y="60821"/>
                </a:lnTo>
                <a:lnTo>
                  <a:pt x="557354" y="56147"/>
                </a:lnTo>
                <a:lnTo>
                  <a:pt x="563607" y="48115"/>
                </a:lnTo>
                <a:lnTo>
                  <a:pt x="571423" y="38208"/>
                </a:lnTo>
                <a:lnTo>
                  <a:pt x="579865" y="27911"/>
                </a:lnTo>
                <a:lnTo>
                  <a:pt x="584451" y="22079"/>
                </a:lnTo>
                <a:lnTo>
                  <a:pt x="592371" y="14163"/>
                </a:lnTo>
                <a:lnTo>
                  <a:pt x="594039" y="12914"/>
                </a:lnTo>
                <a:lnTo>
                  <a:pt x="596123" y="10414"/>
                </a:lnTo>
                <a:lnTo>
                  <a:pt x="579502" y="10414"/>
                </a:lnTo>
                <a:lnTo>
                  <a:pt x="569684" y="20666"/>
                </a:lnTo>
                <a:lnTo>
                  <a:pt x="558553" y="33691"/>
                </a:lnTo>
                <a:lnTo>
                  <a:pt x="549219" y="45075"/>
                </a:lnTo>
                <a:lnTo>
                  <a:pt x="543597" y="51656"/>
                </a:lnTo>
                <a:lnTo>
                  <a:pt x="501702" y="97689"/>
                </a:lnTo>
                <a:lnTo>
                  <a:pt x="461057" y="144971"/>
                </a:lnTo>
                <a:lnTo>
                  <a:pt x="434742" y="177204"/>
                </a:lnTo>
                <a:lnTo>
                  <a:pt x="409365" y="210375"/>
                </a:lnTo>
                <a:lnTo>
                  <a:pt x="372681" y="263958"/>
                </a:lnTo>
                <a:lnTo>
                  <a:pt x="338498" y="319104"/>
                </a:lnTo>
                <a:lnTo>
                  <a:pt x="316925" y="356857"/>
                </a:lnTo>
                <a:lnTo>
                  <a:pt x="295977" y="394922"/>
                </a:lnTo>
                <a:lnTo>
                  <a:pt x="270833" y="442610"/>
                </a:lnTo>
                <a:lnTo>
                  <a:pt x="221149" y="538332"/>
                </a:lnTo>
                <a:lnTo>
                  <a:pt x="195866" y="585811"/>
                </a:lnTo>
                <a:lnTo>
                  <a:pt x="169797" y="632665"/>
                </a:lnTo>
                <a:lnTo>
                  <a:pt x="142569" y="678617"/>
                </a:lnTo>
                <a:lnTo>
                  <a:pt x="117917" y="717179"/>
                </a:lnTo>
                <a:lnTo>
                  <a:pt x="91824" y="754762"/>
                </a:lnTo>
                <a:lnTo>
                  <a:pt x="64051" y="791185"/>
                </a:lnTo>
                <a:lnTo>
                  <a:pt x="34356" y="826268"/>
                </a:lnTo>
                <a:lnTo>
                  <a:pt x="2501" y="859831"/>
                </a:lnTo>
                <a:lnTo>
                  <a:pt x="0" y="862331"/>
                </a:lnTo>
                <a:lnTo>
                  <a:pt x="0" y="866080"/>
                </a:lnTo>
                <a:lnTo>
                  <a:pt x="2501" y="868996"/>
                </a:lnTo>
                <a:lnTo>
                  <a:pt x="5002" y="871079"/>
                </a:lnTo>
                <a:lnTo>
                  <a:pt x="9171" y="871495"/>
                </a:lnTo>
                <a:close/>
              </a:path>
            </a:pathLst>
          </a:custGeom>
          <a:solidFill>
            <a:srgbClr val="FBE7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33781" y="5147364"/>
            <a:ext cx="1190625" cy="740410"/>
          </a:xfrm>
          <a:custGeom>
            <a:avLst/>
            <a:gdLst/>
            <a:ahLst/>
            <a:cxnLst/>
            <a:rect l="l" t="t" r="r" b="b"/>
            <a:pathLst>
              <a:path w="1190625" h="740410">
                <a:moveTo>
                  <a:pt x="396859" y="593217"/>
                </a:moveTo>
                <a:lnTo>
                  <a:pt x="381735" y="558243"/>
                </a:lnTo>
                <a:lnTo>
                  <a:pt x="355270" y="507127"/>
                </a:lnTo>
                <a:lnTo>
                  <a:pt x="317009" y="446019"/>
                </a:lnTo>
                <a:lnTo>
                  <a:pt x="293893" y="414918"/>
                </a:lnTo>
                <a:lnTo>
                  <a:pt x="267727" y="386402"/>
                </a:lnTo>
                <a:lnTo>
                  <a:pt x="211645" y="340460"/>
                </a:lnTo>
                <a:lnTo>
                  <a:pt x="170519" y="321349"/>
                </a:lnTo>
                <a:lnTo>
                  <a:pt x="147317" y="316572"/>
                </a:lnTo>
                <a:lnTo>
                  <a:pt x="120058" y="316604"/>
                </a:lnTo>
                <a:lnTo>
                  <a:pt x="126311" y="317021"/>
                </a:lnTo>
                <a:lnTo>
                  <a:pt x="137566" y="318270"/>
                </a:lnTo>
                <a:lnTo>
                  <a:pt x="181755" y="330768"/>
                </a:lnTo>
                <a:lnTo>
                  <a:pt x="235479" y="366751"/>
                </a:lnTo>
                <a:lnTo>
                  <a:pt x="286389" y="421167"/>
                </a:lnTo>
                <a:lnTo>
                  <a:pt x="310196" y="450920"/>
                </a:lnTo>
                <a:lnTo>
                  <a:pt x="349994" y="510271"/>
                </a:lnTo>
                <a:lnTo>
                  <a:pt x="378745" y="559825"/>
                </a:lnTo>
                <a:lnTo>
                  <a:pt x="394729" y="589116"/>
                </a:lnTo>
                <a:lnTo>
                  <a:pt x="396859" y="593217"/>
                </a:lnTo>
                <a:close/>
              </a:path>
              <a:path w="1190625" h="740410">
                <a:moveTo>
                  <a:pt x="343500" y="676534"/>
                </a:moveTo>
                <a:lnTo>
                  <a:pt x="328375" y="641560"/>
                </a:lnTo>
                <a:lnTo>
                  <a:pt x="301911" y="590444"/>
                </a:lnTo>
                <a:lnTo>
                  <a:pt x="263650" y="529336"/>
                </a:lnTo>
                <a:lnTo>
                  <a:pt x="240533" y="498235"/>
                </a:lnTo>
                <a:lnTo>
                  <a:pt x="214368" y="469719"/>
                </a:lnTo>
                <a:lnTo>
                  <a:pt x="158286" y="423777"/>
                </a:lnTo>
                <a:lnTo>
                  <a:pt x="117159" y="404666"/>
                </a:lnTo>
                <a:lnTo>
                  <a:pt x="93958" y="399889"/>
                </a:lnTo>
                <a:lnTo>
                  <a:pt x="66699" y="399921"/>
                </a:lnTo>
                <a:lnTo>
                  <a:pt x="84207" y="401171"/>
                </a:lnTo>
                <a:lnTo>
                  <a:pt x="93398" y="402193"/>
                </a:lnTo>
                <a:lnTo>
                  <a:pt x="155121" y="429089"/>
                </a:lnTo>
                <a:lnTo>
                  <a:pt x="208415" y="475655"/>
                </a:lnTo>
                <a:lnTo>
                  <a:pt x="256837" y="534237"/>
                </a:lnTo>
                <a:lnTo>
                  <a:pt x="296635" y="593588"/>
                </a:lnTo>
                <a:lnTo>
                  <a:pt x="325386" y="643142"/>
                </a:lnTo>
                <a:lnTo>
                  <a:pt x="341370" y="672433"/>
                </a:lnTo>
                <a:lnTo>
                  <a:pt x="343500" y="676534"/>
                </a:lnTo>
                <a:close/>
              </a:path>
              <a:path w="1190625" h="740410">
                <a:moveTo>
                  <a:pt x="276801" y="739855"/>
                </a:moveTo>
                <a:lnTo>
                  <a:pt x="261676" y="704881"/>
                </a:lnTo>
                <a:lnTo>
                  <a:pt x="235212" y="653765"/>
                </a:lnTo>
                <a:lnTo>
                  <a:pt x="196951" y="592657"/>
                </a:lnTo>
                <a:lnTo>
                  <a:pt x="173834" y="561556"/>
                </a:lnTo>
                <a:lnTo>
                  <a:pt x="147669" y="533040"/>
                </a:lnTo>
                <a:lnTo>
                  <a:pt x="91587" y="487098"/>
                </a:lnTo>
                <a:lnTo>
                  <a:pt x="50460" y="467987"/>
                </a:lnTo>
                <a:lnTo>
                  <a:pt x="27259" y="463210"/>
                </a:lnTo>
                <a:lnTo>
                  <a:pt x="0" y="463242"/>
                </a:lnTo>
                <a:lnTo>
                  <a:pt x="6253" y="463659"/>
                </a:lnTo>
                <a:lnTo>
                  <a:pt x="17508" y="464908"/>
                </a:lnTo>
                <a:lnTo>
                  <a:pt x="61696" y="477406"/>
                </a:lnTo>
                <a:lnTo>
                  <a:pt x="115420" y="513389"/>
                </a:lnTo>
                <a:lnTo>
                  <a:pt x="166331" y="567805"/>
                </a:lnTo>
                <a:lnTo>
                  <a:pt x="190138" y="597558"/>
                </a:lnTo>
                <a:lnTo>
                  <a:pt x="229936" y="656909"/>
                </a:lnTo>
                <a:lnTo>
                  <a:pt x="258687" y="706463"/>
                </a:lnTo>
                <a:lnTo>
                  <a:pt x="274671" y="735754"/>
                </a:lnTo>
                <a:lnTo>
                  <a:pt x="276801" y="739855"/>
                </a:lnTo>
                <a:close/>
              </a:path>
              <a:path w="1190625" h="740410">
                <a:moveTo>
                  <a:pt x="1190579" y="359929"/>
                </a:moveTo>
                <a:lnTo>
                  <a:pt x="1186948" y="315738"/>
                </a:lnTo>
                <a:lnTo>
                  <a:pt x="1180835" y="262813"/>
                </a:lnTo>
                <a:lnTo>
                  <a:pt x="1171793" y="228184"/>
                </a:lnTo>
                <a:lnTo>
                  <a:pt x="1167046" y="209880"/>
                </a:lnTo>
                <a:lnTo>
                  <a:pt x="1154468" y="173221"/>
                </a:lnTo>
                <a:lnTo>
                  <a:pt x="1137376" y="137414"/>
                </a:lnTo>
                <a:lnTo>
                  <a:pt x="1116897" y="104126"/>
                </a:lnTo>
                <a:lnTo>
                  <a:pt x="1083287" y="60977"/>
                </a:lnTo>
                <a:lnTo>
                  <a:pt x="1071661" y="49072"/>
                </a:lnTo>
                <a:lnTo>
                  <a:pt x="1060933" y="37909"/>
                </a:lnTo>
                <a:lnTo>
                  <a:pt x="1040044" y="20913"/>
                </a:lnTo>
                <a:lnTo>
                  <a:pt x="1022945" y="9112"/>
                </a:lnTo>
                <a:lnTo>
                  <a:pt x="1011397" y="2232"/>
                </a:lnTo>
                <a:lnTo>
                  <a:pt x="1007156" y="0"/>
                </a:lnTo>
                <a:lnTo>
                  <a:pt x="1011110" y="2642"/>
                </a:lnTo>
                <a:lnTo>
                  <a:pt x="1021903" y="10518"/>
                </a:lnTo>
                <a:lnTo>
                  <a:pt x="1037933" y="23550"/>
                </a:lnTo>
                <a:lnTo>
                  <a:pt x="1057598" y="41658"/>
                </a:lnTo>
                <a:lnTo>
                  <a:pt x="1067700" y="53062"/>
                </a:lnTo>
                <a:lnTo>
                  <a:pt x="1078702" y="65091"/>
                </a:lnTo>
                <a:lnTo>
                  <a:pt x="1110371" y="108292"/>
                </a:lnTo>
                <a:lnTo>
                  <a:pt x="1129312" y="141580"/>
                </a:lnTo>
                <a:lnTo>
                  <a:pt x="1137220" y="159552"/>
                </a:lnTo>
                <a:lnTo>
                  <a:pt x="1146033" y="176768"/>
                </a:lnTo>
                <a:lnTo>
                  <a:pt x="1153321" y="194493"/>
                </a:lnTo>
                <a:lnTo>
                  <a:pt x="1159438" y="212451"/>
                </a:lnTo>
                <a:lnTo>
                  <a:pt x="1164733" y="230371"/>
                </a:lnTo>
                <a:lnTo>
                  <a:pt x="1170244" y="247614"/>
                </a:lnTo>
                <a:lnTo>
                  <a:pt x="1174738" y="264271"/>
                </a:lnTo>
                <a:lnTo>
                  <a:pt x="1177982" y="280225"/>
                </a:lnTo>
                <a:lnTo>
                  <a:pt x="1179740" y="295358"/>
                </a:lnTo>
                <a:lnTo>
                  <a:pt x="1184248" y="321792"/>
                </a:lnTo>
                <a:lnTo>
                  <a:pt x="1187661" y="342172"/>
                </a:lnTo>
                <a:lnTo>
                  <a:pt x="1190579" y="359929"/>
                </a:lnTo>
                <a:close/>
              </a:path>
              <a:path w="1190625" h="740410">
                <a:moveTo>
                  <a:pt x="1087195" y="396588"/>
                </a:moveTo>
                <a:lnTo>
                  <a:pt x="1083462" y="351181"/>
                </a:lnTo>
                <a:lnTo>
                  <a:pt x="1077295" y="299472"/>
                </a:lnTo>
                <a:lnTo>
                  <a:pt x="1068436" y="264948"/>
                </a:lnTo>
                <a:lnTo>
                  <a:pt x="1063519" y="246644"/>
                </a:lnTo>
                <a:lnTo>
                  <a:pt x="1051025" y="209880"/>
                </a:lnTo>
                <a:lnTo>
                  <a:pt x="1033986" y="174073"/>
                </a:lnTo>
                <a:lnTo>
                  <a:pt x="1013338" y="140786"/>
                </a:lnTo>
                <a:lnTo>
                  <a:pt x="979852" y="97637"/>
                </a:lnTo>
                <a:lnTo>
                  <a:pt x="968270" y="85731"/>
                </a:lnTo>
                <a:lnTo>
                  <a:pt x="957549" y="74568"/>
                </a:lnTo>
                <a:lnTo>
                  <a:pt x="936484" y="57573"/>
                </a:lnTo>
                <a:lnTo>
                  <a:pt x="919405" y="45772"/>
                </a:lnTo>
                <a:lnTo>
                  <a:pt x="907955" y="38892"/>
                </a:lnTo>
                <a:lnTo>
                  <a:pt x="903773" y="36659"/>
                </a:lnTo>
                <a:lnTo>
                  <a:pt x="907727" y="39302"/>
                </a:lnTo>
                <a:lnTo>
                  <a:pt x="918520" y="47178"/>
                </a:lnTo>
                <a:lnTo>
                  <a:pt x="934549" y="60209"/>
                </a:lnTo>
                <a:lnTo>
                  <a:pt x="954214" y="78317"/>
                </a:lnTo>
                <a:lnTo>
                  <a:pt x="964310" y="89546"/>
                </a:lnTo>
                <a:lnTo>
                  <a:pt x="975266" y="101594"/>
                </a:lnTo>
                <a:lnTo>
                  <a:pt x="1006811" y="144952"/>
                </a:lnTo>
                <a:lnTo>
                  <a:pt x="1025922" y="178239"/>
                </a:lnTo>
                <a:lnTo>
                  <a:pt x="1033836" y="196211"/>
                </a:lnTo>
                <a:lnTo>
                  <a:pt x="1042649" y="213428"/>
                </a:lnTo>
                <a:lnTo>
                  <a:pt x="1049938" y="231152"/>
                </a:lnTo>
                <a:lnTo>
                  <a:pt x="1056054" y="249111"/>
                </a:lnTo>
                <a:lnTo>
                  <a:pt x="1061349" y="267031"/>
                </a:lnTo>
                <a:lnTo>
                  <a:pt x="1066860" y="284273"/>
                </a:lnTo>
                <a:lnTo>
                  <a:pt x="1071354" y="300930"/>
                </a:lnTo>
                <a:lnTo>
                  <a:pt x="1074598" y="316884"/>
                </a:lnTo>
                <a:lnTo>
                  <a:pt x="1076357" y="332018"/>
                </a:lnTo>
                <a:lnTo>
                  <a:pt x="1080864" y="358451"/>
                </a:lnTo>
                <a:lnTo>
                  <a:pt x="1084277" y="378832"/>
                </a:lnTo>
                <a:lnTo>
                  <a:pt x="1087195" y="396588"/>
                </a:lnTo>
                <a:close/>
              </a:path>
              <a:path w="1190625" h="740410">
                <a:moveTo>
                  <a:pt x="943792" y="416585"/>
                </a:moveTo>
                <a:lnTo>
                  <a:pt x="940627" y="377920"/>
                </a:lnTo>
                <a:lnTo>
                  <a:pt x="936933" y="335735"/>
                </a:lnTo>
                <a:lnTo>
                  <a:pt x="925033" y="284944"/>
                </a:lnTo>
                <a:lnTo>
                  <a:pt x="920291" y="266640"/>
                </a:lnTo>
                <a:lnTo>
                  <a:pt x="907681" y="229876"/>
                </a:lnTo>
                <a:lnTo>
                  <a:pt x="890589" y="194070"/>
                </a:lnTo>
                <a:lnTo>
                  <a:pt x="870111" y="160782"/>
                </a:lnTo>
                <a:lnTo>
                  <a:pt x="836500" y="117633"/>
                </a:lnTo>
                <a:lnTo>
                  <a:pt x="824874" y="105727"/>
                </a:lnTo>
                <a:lnTo>
                  <a:pt x="814146" y="94564"/>
                </a:lnTo>
                <a:lnTo>
                  <a:pt x="793257" y="77569"/>
                </a:lnTo>
                <a:lnTo>
                  <a:pt x="776159" y="65768"/>
                </a:lnTo>
                <a:lnTo>
                  <a:pt x="764610" y="58888"/>
                </a:lnTo>
                <a:lnTo>
                  <a:pt x="760370" y="56655"/>
                </a:lnTo>
                <a:lnTo>
                  <a:pt x="764323" y="59298"/>
                </a:lnTo>
                <a:lnTo>
                  <a:pt x="775116" y="67174"/>
                </a:lnTo>
                <a:lnTo>
                  <a:pt x="791146" y="80205"/>
                </a:lnTo>
                <a:lnTo>
                  <a:pt x="810811" y="98314"/>
                </a:lnTo>
                <a:lnTo>
                  <a:pt x="820913" y="109542"/>
                </a:lnTo>
                <a:lnTo>
                  <a:pt x="831915" y="121590"/>
                </a:lnTo>
                <a:lnTo>
                  <a:pt x="863584" y="164948"/>
                </a:lnTo>
                <a:lnTo>
                  <a:pt x="882525" y="198235"/>
                </a:lnTo>
                <a:lnTo>
                  <a:pt x="890433" y="216207"/>
                </a:lnTo>
                <a:lnTo>
                  <a:pt x="899246" y="233424"/>
                </a:lnTo>
                <a:lnTo>
                  <a:pt x="906535" y="251148"/>
                </a:lnTo>
                <a:lnTo>
                  <a:pt x="912651" y="269107"/>
                </a:lnTo>
                <a:lnTo>
                  <a:pt x="917946" y="287027"/>
                </a:lnTo>
                <a:lnTo>
                  <a:pt x="923457" y="304269"/>
                </a:lnTo>
                <a:lnTo>
                  <a:pt x="927951" y="320926"/>
                </a:lnTo>
                <a:lnTo>
                  <a:pt x="931195" y="336880"/>
                </a:lnTo>
                <a:lnTo>
                  <a:pt x="932954" y="352014"/>
                </a:lnTo>
                <a:lnTo>
                  <a:pt x="937525" y="378832"/>
                </a:lnTo>
                <a:lnTo>
                  <a:pt x="940874" y="398828"/>
                </a:lnTo>
                <a:lnTo>
                  <a:pt x="943792" y="416585"/>
                </a:lnTo>
                <a:close/>
              </a:path>
            </a:pathLst>
          </a:custGeom>
          <a:solidFill>
            <a:srgbClr val="3B4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69514" y="852262"/>
            <a:ext cx="12519025" cy="1876425"/>
          </a:xfrm>
          <a:custGeom>
            <a:avLst/>
            <a:gdLst/>
            <a:ahLst/>
            <a:cxnLst/>
            <a:rect l="l" t="t" r="r" b="b"/>
            <a:pathLst>
              <a:path w="12519025" h="1876425">
                <a:moveTo>
                  <a:pt x="938386" y="0"/>
                </a:moveTo>
                <a:lnTo>
                  <a:pt x="12518484" y="0"/>
                </a:lnTo>
                <a:lnTo>
                  <a:pt x="12518484" y="1876424"/>
                </a:lnTo>
                <a:lnTo>
                  <a:pt x="938386" y="1876424"/>
                </a:lnTo>
                <a:lnTo>
                  <a:pt x="0" y="938212"/>
                </a:lnTo>
                <a:lnTo>
                  <a:pt x="938386" y="0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641769" y="1149171"/>
            <a:ext cx="9566910" cy="12858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305"/>
              <a:t>P</a:t>
            </a:r>
            <a:r>
              <a:rPr dirty="0" sz="8250" spc="980"/>
              <a:t>r</a:t>
            </a:r>
            <a:r>
              <a:rPr dirty="0" sz="8250" spc="455"/>
              <a:t>o</a:t>
            </a:r>
            <a:r>
              <a:rPr dirty="0" sz="8250" spc="395"/>
              <a:t>b</a:t>
            </a:r>
            <a:r>
              <a:rPr dirty="0" sz="8250" spc="605"/>
              <a:t>l</a:t>
            </a:r>
            <a:r>
              <a:rPr dirty="0" sz="8250" spc="50"/>
              <a:t>e</a:t>
            </a:r>
            <a:r>
              <a:rPr dirty="0" sz="8250" spc="525"/>
              <a:t>m</a:t>
            </a:r>
            <a:r>
              <a:rPr dirty="0" sz="8250" spc="-805"/>
              <a:t> </a:t>
            </a:r>
            <a:r>
              <a:rPr dirty="0" sz="8250" spc="35"/>
              <a:t>O</a:t>
            </a:r>
            <a:r>
              <a:rPr dirty="0" sz="8250" spc="395"/>
              <a:t>b</a:t>
            </a:r>
            <a:r>
              <a:rPr dirty="0" sz="8250" spc="-25"/>
              <a:t>j</a:t>
            </a:r>
            <a:r>
              <a:rPr dirty="0" sz="8250" spc="50"/>
              <a:t>e</a:t>
            </a:r>
            <a:r>
              <a:rPr dirty="0" sz="8250" spc="385"/>
              <a:t>c</a:t>
            </a:r>
            <a:r>
              <a:rPr dirty="0" sz="8250" spc="530"/>
              <a:t>t</a:t>
            </a:r>
            <a:r>
              <a:rPr dirty="0" sz="8250" spc="430"/>
              <a:t>i</a:t>
            </a:r>
            <a:r>
              <a:rPr dirty="0" sz="8250" spc="515"/>
              <a:t>v</a:t>
            </a:r>
            <a:r>
              <a:rPr dirty="0" sz="8250" spc="50"/>
              <a:t>e</a:t>
            </a:r>
            <a:r>
              <a:rPr dirty="0" sz="8250" spc="200"/>
              <a:t>s</a:t>
            </a:r>
            <a:endParaRPr sz="8250"/>
          </a:p>
        </p:txBody>
      </p:sp>
      <p:sp>
        <p:nvSpPr>
          <p:cNvPr id="32" name="object 3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540375" marR="5080">
              <a:lnSpc>
                <a:spcPct val="116900"/>
              </a:lnSpc>
              <a:spcBef>
                <a:spcPts val="95"/>
              </a:spcBef>
            </a:pPr>
            <a:r>
              <a:rPr dirty="0" spc="-50"/>
              <a:t>Milk </a:t>
            </a:r>
            <a:r>
              <a:rPr dirty="0" spc="-15"/>
              <a:t>Distribution </a:t>
            </a:r>
            <a:r>
              <a:rPr dirty="0" spc="175"/>
              <a:t>and </a:t>
            </a:r>
            <a:r>
              <a:rPr dirty="0" spc="-35"/>
              <a:t>Billing </a:t>
            </a:r>
            <a:r>
              <a:rPr dirty="0" spc="75"/>
              <a:t>System </a:t>
            </a:r>
            <a:r>
              <a:rPr dirty="0" spc="80"/>
              <a:t> </a:t>
            </a:r>
            <a:r>
              <a:rPr dirty="0" spc="15"/>
              <a:t>is </a:t>
            </a:r>
            <a:r>
              <a:rPr dirty="0" spc="110"/>
              <a:t>used </a:t>
            </a:r>
            <a:r>
              <a:rPr dirty="0" spc="-10"/>
              <a:t>to </a:t>
            </a:r>
            <a:r>
              <a:rPr dirty="0" spc="70"/>
              <a:t>keep </a:t>
            </a:r>
            <a:r>
              <a:rPr dirty="0" spc="55"/>
              <a:t>track </a:t>
            </a:r>
            <a:r>
              <a:rPr dirty="0" spc="-25"/>
              <a:t>of </a:t>
            </a:r>
            <a:r>
              <a:rPr dirty="0" spc="25"/>
              <a:t>dairy, </a:t>
            </a:r>
            <a:r>
              <a:rPr dirty="0" spc="30"/>
              <a:t> </a:t>
            </a:r>
            <a:r>
              <a:rPr dirty="0" spc="330"/>
              <a:t>m</a:t>
            </a:r>
            <a:r>
              <a:rPr dirty="0" spc="80"/>
              <a:t>e</a:t>
            </a:r>
            <a:r>
              <a:rPr dirty="0" spc="330"/>
              <a:t>m</a:t>
            </a:r>
            <a:r>
              <a:rPr dirty="0" spc="160"/>
              <a:t>b</a:t>
            </a:r>
            <a:r>
              <a:rPr dirty="0" spc="80"/>
              <a:t>e</a:t>
            </a:r>
            <a:r>
              <a:rPr dirty="0" spc="-100"/>
              <a:t>r</a:t>
            </a:r>
            <a:r>
              <a:rPr dirty="0" spc="105"/>
              <a:t>s</a:t>
            </a:r>
            <a:r>
              <a:rPr dirty="0" spc="-195"/>
              <a:t>,</a:t>
            </a:r>
            <a:r>
              <a:rPr dirty="0" spc="-185"/>
              <a:t> </a:t>
            </a:r>
            <a:r>
              <a:rPr dirty="0" spc="275"/>
              <a:t>a</a:t>
            </a:r>
            <a:r>
              <a:rPr dirty="0" spc="75"/>
              <a:t>n</a:t>
            </a:r>
            <a:r>
              <a:rPr dirty="0" spc="175"/>
              <a:t>d</a:t>
            </a:r>
            <a:r>
              <a:rPr dirty="0" spc="-185"/>
              <a:t> </a:t>
            </a:r>
            <a:r>
              <a:rPr dirty="0" spc="254"/>
              <a:t>c</a:t>
            </a:r>
            <a:r>
              <a:rPr dirty="0" spc="75"/>
              <a:t>u</a:t>
            </a:r>
            <a:r>
              <a:rPr dirty="0" spc="105"/>
              <a:t>s</a:t>
            </a:r>
            <a:r>
              <a:rPr dirty="0" spc="-95"/>
              <a:t>t</a:t>
            </a:r>
            <a:r>
              <a:rPr dirty="0" spc="75"/>
              <a:t>o</a:t>
            </a:r>
            <a:r>
              <a:rPr dirty="0" spc="330"/>
              <a:t>m</a:t>
            </a:r>
            <a:r>
              <a:rPr dirty="0" spc="80"/>
              <a:t>e</a:t>
            </a:r>
            <a:r>
              <a:rPr dirty="0" spc="-100"/>
              <a:t>r</a:t>
            </a:r>
            <a:r>
              <a:rPr dirty="0" spc="105"/>
              <a:t>s</a:t>
            </a:r>
            <a:r>
              <a:rPr dirty="0" spc="-195"/>
              <a:t>,</a:t>
            </a:r>
            <a:r>
              <a:rPr dirty="0" spc="-185"/>
              <a:t> </a:t>
            </a:r>
            <a:r>
              <a:rPr dirty="0" spc="275"/>
              <a:t>a</a:t>
            </a:r>
            <a:r>
              <a:rPr dirty="0" spc="110"/>
              <a:t>s</a:t>
            </a:r>
            <a:r>
              <a:rPr dirty="0" spc="-185"/>
              <a:t> </a:t>
            </a:r>
            <a:r>
              <a:rPr dirty="0" spc="-150"/>
              <a:t>w</a:t>
            </a:r>
            <a:r>
              <a:rPr dirty="0" spc="80"/>
              <a:t>e</a:t>
            </a:r>
            <a:r>
              <a:rPr dirty="0" spc="-85"/>
              <a:t>l</a:t>
            </a:r>
            <a:r>
              <a:rPr dirty="0" spc="-80"/>
              <a:t>l</a:t>
            </a:r>
            <a:r>
              <a:rPr dirty="0" spc="-185"/>
              <a:t> </a:t>
            </a:r>
            <a:r>
              <a:rPr dirty="0" spc="275"/>
              <a:t>a</a:t>
            </a:r>
            <a:r>
              <a:rPr dirty="0" spc="75"/>
              <a:t>s  </a:t>
            </a:r>
            <a:r>
              <a:rPr dirty="0" spc="25"/>
              <a:t>milk </a:t>
            </a:r>
            <a:r>
              <a:rPr dirty="0" spc="55"/>
              <a:t>collections </a:t>
            </a:r>
            <a:r>
              <a:rPr dirty="0" spc="45"/>
              <a:t>from </a:t>
            </a:r>
            <a:r>
              <a:rPr dirty="0" spc="100"/>
              <a:t>members, </a:t>
            </a:r>
            <a:r>
              <a:rPr dirty="0" spc="105"/>
              <a:t> </a:t>
            </a:r>
            <a:r>
              <a:rPr dirty="0" spc="95"/>
              <a:t>sales </a:t>
            </a:r>
            <a:r>
              <a:rPr dirty="0" spc="-10"/>
              <a:t>to </a:t>
            </a:r>
            <a:r>
              <a:rPr dirty="0" spc="65"/>
              <a:t>customers, </a:t>
            </a:r>
            <a:r>
              <a:rPr dirty="0" spc="175"/>
              <a:t>and </a:t>
            </a:r>
            <a:r>
              <a:rPr dirty="0" spc="70"/>
              <a:t>plant </a:t>
            </a:r>
            <a:r>
              <a:rPr dirty="0" spc="75"/>
              <a:t> </a:t>
            </a:r>
            <a:r>
              <a:rPr dirty="0" spc="35"/>
              <a:t>operations. </a:t>
            </a:r>
            <a:r>
              <a:rPr dirty="0" spc="55"/>
              <a:t>Collection </a:t>
            </a:r>
            <a:r>
              <a:rPr dirty="0" spc="150"/>
              <a:t>managers </a:t>
            </a:r>
            <a:r>
              <a:rPr dirty="0" spc="155"/>
              <a:t> </a:t>
            </a:r>
            <a:r>
              <a:rPr dirty="0" spc="204"/>
              <a:t>can </a:t>
            </a:r>
            <a:r>
              <a:rPr dirty="0" spc="90"/>
              <a:t>use </a:t>
            </a:r>
            <a:r>
              <a:rPr dirty="0" spc="20"/>
              <a:t>the </a:t>
            </a:r>
            <a:r>
              <a:rPr dirty="0" spc="15"/>
              <a:t>Dairy </a:t>
            </a:r>
            <a:r>
              <a:rPr dirty="0" spc="130"/>
              <a:t>Management </a:t>
            </a:r>
            <a:r>
              <a:rPr dirty="0" spc="135"/>
              <a:t> </a:t>
            </a:r>
            <a:r>
              <a:rPr dirty="0" spc="70"/>
              <a:t>System’s </a:t>
            </a:r>
            <a:r>
              <a:rPr dirty="0" spc="40"/>
              <a:t>rate </a:t>
            </a:r>
            <a:r>
              <a:rPr dirty="0" spc="150"/>
              <a:t>card </a:t>
            </a:r>
            <a:r>
              <a:rPr dirty="0" spc="30"/>
              <a:t>functionality </a:t>
            </a:r>
            <a:r>
              <a:rPr dirty="0" spc="-10"/>
              <a:t>to </a:t>
            </a:r>
            <a:r>
              <a:rPr dirty="0" spc="-5"/>
              <a:t> </a:t>
            </a:r>
            <a:r>
              <a:rPr dirty="0" spc="60"/>
              <a:t>collect </a:t>
            </a:r>
            <a:r>
              <a:rPr dirty="0" spc="25"/>
              <a:t>milk </a:t>
            </a:r>
            <a:r>
              <a:rPr dirty="0" spc="-25"/>
              <a:t>of </a:t>
            </a:r>
            <a:r>
              <a:rPr dirty="0" spc="60"/>
              <a:t>various </a:t>
            </a:r>
            <a:r>
              <a:rPr dirty="0" spc="40"/>
              <a:t>fats </a:t>
            </a:r>
            <a:r>
              <a:rPr dirty="0" spc="90"/>
              <a:t>at </a:t>
            </a:r>
            <a:r>
              <a:rPr dirty="0" spc="20"/>
              <a:t>the </a:t>
            </a:r>
            <a:r>
              <a:rPr dirty="0" spc="25"/>
              <a:t> </a:t>
            </a:r>
            <a:r>
              <a:rPr dirty="0" spc="55"/>
              <a:t>correct</a:t>
            </a:r>
            <a:r>
              <a:rPr dirty="0" spc="-190"/>
              <a:t> </a:t>
            </a:r>
            <a:r>
              <a:rPr dirty="0" spc="35"/>
              <a:t>cost.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1"/>
            <a:ext cx="9144000" cy="10287000"/>
            <a:chOff x="9144000" y="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8" y="0"/>
                  </a:lnTo>
                  <a:lnTo>
                    <a:pt x="9143998" y="10286999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9023" y="8395351"/>
              <a:ext cx="3998976" cy="1891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74746" y="10155289"/>
              <a:ext cx="36830" cy="132080"/>
            </a:xfrm>
            <a:custGeom>
              <a:avLst/>
              <a:gdLst/>
              <a:ahLst/>
              <a:cxnLst/>
              <a:rect l="l" t="t" r="r" b="b"/>
              <a:pathLst>
                <a:path w="36830" h="132079">
                  <a:moveTo>
                    <a:pt x="28055" y="131709"/>
                  </a:moveTo>
                  <a:lnTo>
                    <a:pt x="252" y="131709"/>
                  </a:lnTo>
                  <a:lnTo>
                    <a:pt x="0" y="122813"/>
                  </a:lnTo>
                  <a:lnTo>
                    <a:pt x="4203" y="76447"/>
                  </a:lnTo>
                  <a:lnTo>
                    <a:pt x="15809" y="34856"/>
                  </a:lnTo>
                  <a:lnTo>
                    <a:pt x="36619" y="0"/>
                  </a:lnTo>
                  <a:lnTo>
                    <a:pt x="23191" y="116717"/>
                  </a:lnTo>
                  <a:lnTo>
                    <a:pt x="28055" y="1317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2424" y="10123359"/>
              <a:ext cx="107031" cy="1636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060303" y="9496107"/>
              <a:ext cx="227965" cy="791210"/>
            </a:xfrm>
            <a:custGeom>
              <a:avLst/>
              <a:gdLst/>
              <a:ahLst/>
              <a:cxnLst/>
              <a:rect l="l" t="t" r="r" b="b"/>
              <a:pathLst>
                <a:path w="227965" h="791209">
                  <a:moveTo>
                    <a:pt x="33235" y="705446"/>
                  </a:moveTo>
                  <a:lnTo>
                    <a:pt x="12420" y="740295"/>
                  </a:lnTo>
                  <a:lnTo>
                    <a:pt x="812" y="781888"/>
                  </a:lnTo>
                  <a:lnTo>
                    <a:pt x="0" y="790892"/>
                  </a:lnTo>
                  <a:lnTo>
                    <a:pt x="23393" y="790892"/>
                  </a:lnTo>
                  <a:lnTo>
                    <a:pt x="33235" y="705446"/>
                  </a:lnTo>
                  <a:close/>
                </a:path>
                <a:path w="227965" h="791209">
                  <a:moveTo>
                    <a:pt x="227685" y="0"/>
                  </a:moveTo>
                  <a:lnTo>
                    <a:pt x="227380" y="381"/>
                  </a:lnTo>
                  <a:lnTo>
                    <a:pt x="210858" y="37465"/>
                  </a:lnTo>
                  <a:lnTo>
                    <a:pt x="227685" y="22466"/>
                  </a:lnTo>
                  <a:lnTo>
                    <a:pt x="227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97553"/>
            <a:ext cx="3054350" cy="2676525"/>
            <a:chOff x="0" y="97553"/>
            <a:chExt cx="3054350" cy="26765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553"/>
              <a:ext cx="3054096" cy="2676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9331" y="955839"/>
              <a:ext cx="1743075" cy="1463040"/>
            </a:xfrm>
            <a:custGeom>
              <a:avLst/>
              <a:gdLst/>
              <a:ahLst/>
              <a:cxnLst/>
              <a:rect l="l" t="t" r="r" b="b"/>
              <a:pathLst>
                <a:path w="1743075" h="1463039">
                  <a:moveTo>
                    <a:pt x="164668" y="1449844"/>
                  </a:moveTo>
                  <a:lnTo>
                    <a:pt x="161848" y="1444929"/>
                  </a:lnTo>
                  <a:lnTo>
                    <a:pt x="157861" y="1424571"/>
                  </a:lnTo>
                  <a:lnTo>
                    <a:pt x="156540" y="1397723"/>
                  </a:lnTo>
                  <a:lnTo>
                    <a:pt x="157149" y="1365313"/>
                  </a:lnTo>
                  <a:lnTo>
                    <a:pt x="158915" y="1328229"/>
                  </a:lnTo>
                  <a:lnTo>
                    <a:pt x="161074" y="1287360"/>
                  </a:lnTo>
                  <a:lnTo>
                    <a:pt x="162890" y="1243634"/>
                  </a:lnTo>
                  <a:lnTo>
                    <a:pt x="163588" y="1197940"/>
                  </a:lnTo>
                  <a:lnTo>
                    <a:pt x="162420" y="1151191"/>
                  </a:lnTo>
                  <a:lnTo>
                    <a:pt x="158610" y="1104265"/>
                  </a:lnTo>
                  <a:lnTo>
                    <a:pt x="151422" y="1058075"/>
                  </a:lnTo>
                  <a:lnTo>
                    <a:pt x="140093" y="1013523"/>
                  </a:lnTo>
                  <a:lnTo>
                    <a:pt x="123850" y="971511"/>
                  </a:lnTo>
                  <a:lnTo>
                    <a:pt x="101942" y="932942"/>
                  </a:lnTo>
                  <a:lnTo>
                    <a:pt x="73609" y="898715"/>
                  </a:lnTo>
                  <a:lnTo>
                    <a:pt x="38112" y="869734"/>
                  </a:lnTo>
                  <a:lnTo>
                    <a:pt x="103911" y="1049972"/>
                  </a:lnTo>
                  <a:lnTo>
                    <a:pt x="82829" y="1224368"/>
                  </a:lnTo>
                  <a:lnTo>
                    <a:pt x="29870" y="1356042"/>
                  </a:lnTo>
                  <a:lnTo>
                    <a:pt x="0" y="1408125"/>
                  </a:lnTo>
                  <a:lnTo>
                    <a:pt x="164668" y="1449844"/>
                  </a:lnTo>
                  <a:close/>
                </a:path>
                <a:path w="1743075" h="1463039">
                  <a:moveTo>
                    <a:pt x="197485" y="1458163"/>
                  </a:moveTo>
                  <a:lnTo>
                    <a:pt x="164668" y="1449844"/>
                  </a:lnTo>
                  <a:lnTo>
                    <a:pt x="169278" y="1457921"/>
                  </a:lnTo>
                  <a:lnTo>
                    <a:pt x="180898" y="1462633"/>
                  </a:lnTo>
                  <a:lnTo>
                    <a:pt x="197485" y="1458163"/>
                  </a:lnTo>
                  <a:close/>
                </a:path>
                <a:path w="1743075" h="1463039">
                  <a:moveTo>
                    <a:pt x="1290980" y="1341069"/>
                  </a:moveTo>
                  <a:lnTo>
                    <a:pt x="1263218" y="1298067"/>
                  </a:lnTo>
                  <a:lnTo>
                    <a:pt x="1207643" y="1193634"/>
                  </a:lnTo>
                  <a:lnTo>
                    <a:pt x="1165796" y="1064628"/>
                  </a:lnTo>
                  <a:lnTo>
                    <a:pt x="1179220" y="947915"/>
                  </a:lnTo>
                  <a:lnTo>
                    <a:pt x="1158405" y="982764"/>
                  </a:lnTo>
                  <a:lnTo>
                    <a:pt x="1146810" y="1024356"/>
                  </a:lnTo>
                  <a:lnTo>
                    <a:pt x="1142606" y="1070724"/>
                  </a:lnTo>
                  <a:lnTo>
                    <a:pt x="1144003" y="1119911"/>
                  </a:lnTo>
                  <a:lnTo>
                    <a:pt x="1149197" y="1169949"/>
                  </a:lnTo>
                  <a:lnTo>
                    <a:pt x="1156398" y="1218882"/>
                  </a:lnTo>
                  <a:lnTo>
                    <a:pt x="1163789" y="1264754"/>
                  </a:lnTo>
                  <a:lnTo>
                    <a:pt x="1169581" y="1305610"/>
                  </a:lnTo>
                  <a:lnTo>
                    <a:pt x="1171968" y="1339481"/>
                  </a:lnTo>
                  <a:lnTo>
                    <a:pt x="1169149" y="1364411"/>
                  </a:lnTo>
                  <a:lnTo>
                    <a:pt x="1162392" y="1374051"/>
                  </a:lnTo>
                  <a:lnTo>
                    <a:pt x="1290980" y="1341069"/>
                  </a:lnTo>
                  <a:close/>
                </a:path>
                <a:path w="1743075" h="1463039">
                  <a:moveTo>
                    <a:pt x="1697431" y="15913"/>
                  </a:moveTo>
                  <a:lnTo>
                    <a:pt x="1687664" y="0"/>
                  </a:lnTo>
                  <a:lnTo>
                    <a:pt x="1695602" y="20955"/>
                  </a:lnTo>
                  <a:lnTo>
                    <a:pt x="1697431" y="15913"/>
                  </a:lnTo>
                  <a:close/>
                </a:path>
                <a:path w="1743075" h="1463039">
                  <a:moveTo>
                    <a:pt x="1742630" y="145110"/>
                  </a:moveTo>
                  <a:lnTo>
                    <a:pt x="1695602" y="20955"/>
                  </a:lnTo>
                  <a:lnTo>
                    <a:pt x="1691614" y="32016"/>
                  </a:lnTo>
                  <a:lnTo>
                    <a:pt x="1672844" y="48679"/>
                  </a:lnTo>
                  <a:lnTo>
                    <a:pt x="1643773" y="66217"/>
                  </a:lnTo>
                  <a:lnTo>
                    <a:pt x="1607045" y="84988"/>
                  </a:lnTo>
                  <a:lnTo>
                    <a:pt x="1565275" y="105333"/>
                  </a:lnTo>
                  <a:lnTo>
                    <a:pt x="1521117" y="127609"/>
                  </a:lnTo>
                  <a:lnTo>
                    <a:pt x="1477213" y="152146"/>
                  </a:lnTo>
                  <a:lnTo>
                    <a:pt x="1436192" y="179311"/>
                  </a:lnTo>
                  <a:lnTo>
                    <a:pt x="1400695" y="209423"/>
                  </a:lnTo>
                  <a:lnTo>
                    <a:pt x="1373365" y="242849"/>
                  </a:lnTo>
                  <a:lnTo>
                    <a:pt x="1356842" y="279933"/>
                  </a:lnTo>
                  <a:lnTo>
                    <a:pt x="1444548" y="201790"/>
                  </a:lnTo>
                  <a:lnTo>
                    <a:pt x="1574126" y="161785"/>
                  </a:lnTo>
                  <a:lnTo>
                    <a:pt x="1691500" y="147142"/>
                  </a:lnTo>
                  <a:lnTo>
                    <a:pt x="1742630" y="145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642244" y="80853"/>
            <a:ext cx="4177029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00" spc="335">
                <a:solidFill>
                  <a:srgbClr val="3B425E"/>
                </a:solidFill>
                <a:latin typeface="Tahoma"/>
                <a:cs typeface="Tahoma"/>
              </a:rPr>
              <a:t>Existing</a:t>
            </a:r>
            <a:endParaRPr sz="8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9899" y="1435536"/>
            <a:ext cx="2672183" cy="15029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85758" y="3012158"/>
            <a:ext cx="8055609" cy="72110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9370" indent="537210">
              <a:lnSpc>
                <a:spcPct val="125699"/>
              </a:lnSpc>
              <a:spcBef>
                <a:spcPts val="95"/>
              </a:spcBef>
            </a:pPr>
            <a:r>
              <a:rPr dirty="0" sz="2500" spc="-21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270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4">
                <a:solidFill>
                  <a:srgbClr val="242D46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270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135">
                <a:solidFill>
                  <a:srgbClr val="242D46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254">
                <a:solidFill>
                  <a:srgbClr val="242D46"/>
                </a:solidFill>
                <a:latin typeface="Lucida Sans Unicode"/>
                <a:cs typeface="Lucida Sans Unicode"/>
              </a:rPr>
              <a:t>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54">
                <a:solidFill>
                  <a:srgbClr val="242D46"/>
                </a:solidFill>
                <a:latin typeface="Lucida Sans Unicode"/>
                <a:cs typeface="Lucida Sans Unicode"/>
              </a:rPr>
              <a:t>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0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80">
                <a:solidFill>
                  <a:srgbClr val="242D46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254">
                <a:solidFill>
                  <a:srgbClr val="242D46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80">
                <a:solidFill>
                  <a:srgbClr val="242D46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135">
                <a:solidFill>
                  <a:srgbClr val="242D46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30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80">
                <a:solidFill>
                  <a:srgbClr val="242D46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35">
                <a:solidFill>
                  <a:srgbClr val="242D46"/>
                </a:solidFill>
                <a:latin typeface="Lucida Sans Unicode"/>
                <a:cs typeface="Lucida Sans Unicode"/>
              </a:rPr>
              <a:t>b</a:t>
            </a:r>
            <a:r>
              <a:rPr dirty="0" sz="2500" spc="125">
                <a:solidFill>
                  <a:srgbClr val="242D46"/>
                </a:solidFill>
                <a:latin typeface="Lucida Sans Unicode"/>
                <a:cs typeface="Lucida Sans Unicode"/>
              </a:rPr>
              <a:t>e  </a:t>
            </a:r>
            <a:r>
              <a:rPr dirty="0" sz="2500" spc="120">
                <a:solidFill>
                  <a:srgbClr val="242D46"/>
                </a:solidFill>
                <a:latin typeface="Lucida Sans Unicode"/>
                <a:cs typeface="Lucida Sans Unicode"/>
              </a:rPr>
              <a:t>manually </a:t>
            </a:r>
            <a:r>
              <a:rPr dirty="0" sz="2500" spc="114">
                <a:solidFill>
                  <a:srgbClr val="242D46"/>
                </a:solidFill>
                <a:latin typeface="Lucida Sans Unicode"/>
                <a:cs typeface="Lucida Sans Unicode"/>
              </a:rPr>
              <a:t>maintained </a:t>
            </a:r>
            <a:r>
              <a:rPr dirty="0" sz="2500" spc="-60">
                <a:solidFill>
                  <a:srgbClr val="242D46"/>
                </a:solidFill>
                <a:latin typeface="Lucida Sans Unicode"/>
                <a:cs typeface="Lucida Sans Unicode"/>
              </a:rPr>
              <a:t>it </a:t>
            </a:r>
            <a:r>
              <a:rPr dirty="0" sz="2500" spc="125">
                <a:solidFill>
                  <a:srgbClr val="242D46"/>
                </a:solidFill>
                <a:latin typeface="Lucida Sans Unicode"/>
                <a:cs typeface="Lucida Sans Unicode"/>
              </a:rPr>
              <a:t>consumes </a:t>
            </a:r>
            <a:r>
              <a:rPr dirty="0" sz="2500" spc="330">
                <a:solidFill>
                  <a:srgbClr val="242D46"/>
                </a:solidFill>
                <a:latin typeface="Lucida Sans Unicode"/>
                <a:cs typeface="Lucida Sans Unicode"/>
              </a:rPr>
              <a:t>a </a:t>
            </a:r>
            <a:r>
              <a:rPr dirty="0" sz="2500" spc="-10">
                <a:solidFill>
                  <a:srgbClr val="242D46"/>
                </a:solidFill>
                <a:latin typeface="Lucida Sans Unicode"/>
                <a:cs typeface="Lucida Sans Unicode"/>
              </a:rPr>
              <a:t>lot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of </a:t>
            </a:r>
            <a:r>
              <a:rPr dirty="0" sz="2500" spc="15">
                <a:solidFill>
                  <a:srgbClr val="242D46"/>
                </a:solidFill>
                <a:latin typeface="Lucida Sans Unicode"/>
                <a:cs typeface="Lucida Sans Unicode"/>
              </a:rPr>
              <a:t>time. </a:t>
            </a:r>
            <a:r>
              <a:rPr dirty="0" sz="2500" spc="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30">
                <a:solidFill>
                  <a:srgbClr val="242D46"/>
                </a:solidFill>
                <a:latin typeface="Lucida Sans Unicode"/>
                <a:cs typeface="Lucida Sans Unicode"/>
              </a:rPr>
              <a:t>Paper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242D46"/>
                </a:solidFill>
                <a:latin typeface="Lucida Sans Unicode"/>
                <a:cs typeface="Lucida Sans Unicode"/>
              </a:rPr>
              <a:t>work: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0">
                <a:solidFill>
                  <a:srgbClr val="242D46"/>
                </a:solidFill>
                <a:latin typeface="Lucida Sans Unicode"/>
                <a:cs typeface="Lucida Sans Unicode"/>
              </a:rPr>
              <a:t>Lot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0">
                <a:solidFill>
                  <a:srgbClr val="242D46"/>
                </a:solidFill>
                <a:latin typeface="Lucida Sans Unicode"/>
                <a:cs typeface="Lucida Sans Unicode"/>
              </a:rPr>
              <a:t>paper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242D46"/>
                </a:solidFill>
                <a:latin typeface="Lucida Sans Unicode"/>
                <a:cs typeface="Lucida Sans Unicode"/>
              </a:rPr>
              <a:t>work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is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involved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85">
                <a:solidFill>
                  <a:srgbClr val="242D46"/>
                </a:solidFill>
                <a:latin typeface="Lucida Sans Unicode"/>
                <a:cs typeface="Lucida Sans Unicode"/>
              </a:rPr>
              <a:t>as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500" spc="8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records </a:t>
            </a:r>
            <a:r>
              <a:rPr dirty="0" sz="2500" spc="140">
                <a:solidFill>
                  <a:srgbClr val="242D46"/>
                </a:solidFill>
                <a:latin typeface="Lucida Sans Unicode"/>
                <a:cs typeface="Lucida Sans Unicode"/>
              </a:rPr>
              <a:t>are </a:t>
            </a:r>
            <a:r>
              <a:rPr dirty="0" sz="2500" spc="114">
                <a:solidFill>
                  <a:srgbClr val="242D46"/>
                </a:solidFill>
                <a:latin typeface="Lucida Sans Unicode"/>
                <a:cs typeface="Lucida Sans Unicode"/>
              </a:rPr>
              <a:t>maintained </a:t>
            </a:r>
            <a:r>
              <a:rPr dirty="0" sz="2500" spc="-20">
                <a:solidFill>
                  <a:srgbClr val="242D46"/>
                </a:solidFill>
                <a:latin typeface="Lucida Sans Unicode"/>
                <a:cs typeface="Lucida Sans Unicode"/>
              </a:rPr>
              <a:t>in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files </a:t>
            </a:r>
            <a:r>
              <a:rPr dirty="0" sz="2500" spc="125">
                <a:solidFill>
                  <a:srgbClr val="242D46"/>
                </a:solidFill>
                <a:latin typeface="Lucida Sans Unicode"/>
                <a:cs typeface="Lucida Sans Unicode"/>
              </a:rPr>
              <a:t>&amp; </a:t>
            </a:r>
            <a:r>
              <a:rPr dirty="0" sz="2500" spc="35">
                <a:solidFill>
                  <a:srgbClr val="242D46"/>
                </a:solidFill>
                <a:latin typeface="Lucida Sans Unicode"/>
                <a:cs typeface="Lucida Sans Unicode"/>
              </a:rPr>
              <a:t>registers </a:t>
            </a:r>
            <a:r>
              <a:rPr dirty="0" sz="2500" spc="4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10">
                <a:solidFill>
                  <a:srgbClr val="242D46"/>
                </a:solidFill>
                <a:latin typeface="Lucida Sans Unicode"/>
                <a:cs typeface="Lucida Sans Unicode"/>
              </a:rPr>
              <a:t>Storage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requirements: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242D46"/>
                </a:solidFill>
                <a:latin typeface="Lucida Sans Unicode"/>
                <a:cs typeface="Lucida Sans Unicode"/>
              </a:rPr>
              <a:t>As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files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242D46"/>
                </a:solidFill>
                <a:latin typeface="Lucida Sans Unicode"/>
                <a:cs typeface="Lucida Sans Unicode"/>
              </a:rPr>
              <a:t>registers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0">
                <a:solidFill>
                  <a:srgbClr val="242D46"/>
                </a:solidFill>
                <a:latin typeface="Lucida Sans Unicode"/>
                <a:cs typeface="Lucida Sans Unicode"/>
              </a:rPr>
              <a:t>are </a:t>
            </a:r>
            <a:r>
              <a:rPr dirty="0" sz="2500" spc="-78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5">
                <a:solidFill>
                  <a:srgbClr val="242D46"/>
                </a:solidFill>
                <a:latin typeface="Lucida Sans Unicode"/>
                <a:cs typeface="Lucida Sans Unicode"/>
              </a:rPr>
              <a:t>used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0">
                <a:solidFill>
                  <a:srgbClr val="242D46"/>
                </a:solidFill>
                <a:latin typeface="Lucida Sans Unicode"/>
                <a:cs typeface="Lucida Sans Unicode"/>
              </a:rPr>
              <a:t>storage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90">
                <a:solidFill>
                  <a:srgbClr val="242D46"/>
                </a:solidFill>
                <a:latin typeface="Lucida Sans Unicode"/>
                <a:cs typeface="Lucida Sans Unicode"/>
              </a:rPr>
              <a:t>space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0">
                <a:solidFill>
                  <a:srgbClr val="242D46"/>
                </a:solidFill>
                <a:latin typeface="Lucida Sans Unicode"/>
                <a:cs typeface="Lucida Sans Unicode"/>
              </a:rPr>
              <a:t>requirement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is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increased.</a:t>
            </a:r>
            <a:endParaRPr sz="2500">
              <a:latin typeface="Lucida Sans Unicode"/>
              <a:cs typeface="Lucida Sans Unicode"/>
            </a:endParaRPr>
          </a:p>
          <a:p>
            <a:pPr marL="886460" marR="5080" indent="-662305">
              <a:lnSpc>
                <a:spcPct val="125699"/>
              </a:lnSpc>
            </a:pPr>
            <a:r>
              <a:rPr dirty="0" sz="2500" spc="5">
                <a:solidFill>
                  <a:srgbClr val="242D46"/>
                </a:solidFill>
                <a:latin typeface="Lucida Sans Unicode"/>
                <a:cs typeface="Lucida Sans Unicode"/>
              </a:rPr>
              <a:t>Less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242D46"/>
                </a:solidFill>
                <a:latin typeface="Lucida Sans Unicode"/>
                <a:cs typeface="Lucida Sans Unicode"/>
              </a:rPr>
              <a:t>reliable: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Use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25">
                <a:solidFill>
                  <a:srgbClr val="242D46"/>
                </a:solidFill>
                <a:latin typeface="Lucida Sans Unicode"/>
                <a:cs typeface="Lucida Sans Unicode"/>
              </a:rPr>
              <a:t>papers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for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242D46"/>
                </a:solidFill>
                <a:latin typeface="Lucida Sans Unicode"/>
                <a:cs typeface="Lucida Sans Unicode"/>
              </a:rPr>
              <a:t>storing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20">
                <a:solidFill>
                  <a:srgbClr val="242D46"/>
                </a:solidFill>
                <a:latin typeface="Lucida Sans Unicode"/>
                <a:cs typeface="Lucida Sans Unicode"/>
              </a:rPr>
              <a:t>valuable </a:t>
            </a:r>
            <a:r>
              <a:rPr dirty="0" sz="2500" spc="-78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95">
                <a:solidFill>
                  <a:srgbClr val="242D46"/>
                </a:solidFill>
                <a:latin typeface="Lucida Sans Unicode"/>
                <a:cs typeface="Lucida Sans Unicode"/>
              </a:rPr>
              <a:t>data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is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242D46"/>
                </a:solidFill>
                <a:latin typeface="Lucida Sans Unicode"/>
                <a:cs typeface="Lucida Sans Unicode"/>
              </a:rPr>
              <a:t>not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5">
                <a:solidFill>
                  <a:srgbClr val="242D46"/>
                </a:solidFill>
                <a:latin typeface="Lucida Sans Unicode"/>
                <a:cs typeface="Lucida Sans Unicode"/>
              </a:rPr>
              <a:t>at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242D46"/>
                </a:solidFill>
                <a:latin typeface="Lucida Sans Unicode"/>
                <a:cs typeface="Lucida Sans Unicode"/>
              </a:rPr>
              <a:t>all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242D46"/>
                </a:solidFill>
                <a:latin typeface="Lucida Sans Unicode"/>
                <a:cs typeface="Lucida Sans Unicode"/>
              </a:rPr>
              <a:t>reliable.</a:t>
            </a:r>
            <a:endParaRPr sz="2500">
              <a:latin typeface="Lucida Sans Unicode"/>
              <a:cs typeface="Lucida Sans Unicode"/>
            </a:endParaRPr>
          </a:p>
          <a:p>
            <a:pPr algn="ctr" marL="29209" marR="56515">
              <a:lnSpc>
                <a:spcPct val="125699"/>
              </a:lnSpc>
              <a:tabLst>
                <a:tab pos="5186045" algn="l"/>
              </a:tabLst>
            </a:pPr>
            <a:r>
              <a:rPr dirty="0" sz="2500" spc="100">
                <a:solidFill>
                  <a:srgbClr val="242D46"/>
                </a:solidFill>
                <a:latin typeface="Lucida Sans Unicode"/>
                <a:cs typeface="Lucida Sans Unicode"/>
              </a:rPr>
              <a:t>Accuracy: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242D46"/>
                </a:solidFill>
                <a:latin typeface="Lucida Sans Unicode"/>
                <a:cs typeface="Lucida Sans Unicode"/>
              </a:rPr>
              <a:t>As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5">
                <a:solidFill>
                  <a:srgbClr val="242D46"/>
                </a:solidFill>
                <a:latin typeface="Lucida Sans Unicode"/>
                <a:cs typeface="Lucida Sans Unicode"/>
              </a:rPr>
              <a:t>system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is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0">
                <a:solidFill>
                  <a:srgbClr val="242D46"/>
                </a:solidFill>
                <a:latin typeface="Lucida Sans Unicode"/>
                <a:cs typeface="Lucida Sans Unicode"/>
              </a:rPr>
              <a:t>in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60">
                <a:solidFill>
                  <a:srgbClr val="242D46"/>
                </a:solidFill>
                <a:latin typeface="Lucida Sans Unicode"/>
                <a:cs typeface="Lucida Sans Unicode"/>
              </a:rPr>
              <a:t>manual</a:t>
            </a:r>
            <a:r>
              <a:rPr dirty="0" sz="2500" spc="-10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there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0">
                <a:solidFill>
                  <a:srgbClr val="242D46"/>
                </a:solidFill>
                <a:latin typeface="Lucida Sans Unicode"/>
                <a:cs typeface="Lucida Sans Unicode"/>
              </a:rPr>
              <a:t>are </a:t>
            </a:r>
            <a:r>
              <a:rPr dirty="0" sz="2500" spc="14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242D46"/>
                </a:solidFill>
                <a:latin typeface="Lucida Sans Unicode"/>
                <a:cs typeface="Lucida Sans Unicode"/>
              </a:rPr>
              <a:t>lot </a:t>
            </a:r>
            <a:r>
              <a:rPr dirty="0" sz="2500" spc="195">
                <a:solidFill>
                  <a:srgbClr val="242D46"/>
                </a:solidFill>
                <a:latin typeface="Lucida Sans Unicode"/>
                <a:cs typeface="Lucida Sans Unicode"/>
              </a:rPr>
              <a:t>many </a:t>
            </a:r>
            <a:r>
              <a:rPr dirty="0" sz="2500" spc="170">
                <a:solidFill>
                  <a:srgbClr val="242D46"/>
                </a:solidFill>
                <a:latin typeface="Lucida Sans Unicode"/>
                <a:cs typeface="Lucida Sans Unicode"/>
              </a:rPr>
              <a:t>chances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of </a:t>
            </a:r>
            <a:r>
              <a:rPr dirty="0" sz="2500" spc="160">
                <a:solidFill>
                  <a:srgbClr val="242D46"/>
                </a:solidFill>
                <a:latin typeface="Lucida Sans Unicode"/>
                <a:cs typeface="Lucida Sans Unicode"/>
              </a:rPr>
              <a:t>human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errors. </a:t>
            </a:r>
            <a:r>
              <a:rPr dirty="0" sz="2500" spc="50">
                <a:solidFill>
                  <a:srgbClr val="242D46"/>
                </a:solidFill>
                <a:latin typeface="Lucida Sans Unicode"/>
                <a:cs typeface="Lucida Sans Unicode"/>
              </a:rPr>
              <a:t>These </a:t>
            </a:r>
            <a:r>
              <a:rPr dirty="0" sz="2500" spc="215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500" spc="2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cause </a:t>
            </a:r>
            <a:r>
              <a:rPr dirty="0" sz="2500" spc="10">
                <a:solidFill>
                  <a:srgbClr val="242D46"/>
                </a:solidFill>
                <a:latin typeface="Lucida Sans Unicode"/>
                <a:cs typeface="Lucida Sans Unicode"/>
              </a:rPr>
              <a:t>errors </a:t>
            </a:r>
            <a:r>
              <a:rPr dirty="0" sz="2500" spc="-20">
                <a:solidFill>
                  <a:srgbClr val="242D46"/>
                </a:solidFill>
                <a:latin typeface="Lucida Sans Unicode"/>
                <a:cs typeface="Lucida Sans Unicode"/>
              </a:rPr>
              <a:t>in </a:t>
            </a:r>
            <a:r>
              <a:rPr dirty="0" sz="2500" spc="105">
                <a:solidFill>
                  <a:srgbClr val="242D46"/>
                </a:solidFill>
                <a:latin typeface="Lucida Sans Unicode"/>
                <a:cs typeface="Lucida Sans Unicode"/>
              </a:rPr>
              <a:t>calculating </a:t>
            </a:r>
            <a:r>
              <a:rPr dirty="0" sz="2500" spc="155">
                <a:solidFill>
                  <a:srgbClr val="242D46"/>
                </a:solidFill>
                <a:latin typeface="Lucida Sans Unicode"/>
                <a:cs typeface="Lucida Sans Unicode"/>
              </a:rPr>
              <a:t>mechanism </a:t>
            </a:r>
            <a:r>
              <a:rPr dirty="0" sz="2500">
                <a:solidFill>
                  <a:srgbClr val="242D46"/>
                </a:solidFill>
                <a:latin typeface="Lucida Sans Unicode"/>
                <a:cs typeface="Lucida Sans Unicode"/>
              </a:rPr>
              <a:t>or </a:t>
            </a:r>
            <a:r>
              <a:rPr dirty="0" sz="2500" spc="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maintaining</a:t>
            </a:r>
            <a:r>
              <a:rPr dirty="0" sz="250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0">
                <a:solidFill>
                  <a:srgbClr val="242D46"/>
                </a:solidFill>
                <a:latin typeface="Lucida Sans Unicode"/>
                <a:cs typeface="Lucida Sans Unicode"/>
              </a:rPr>
              <a:t>customer</a:t>
            </a:r>
            <a:r>
              <a:rPr dirty="0" sz="2500" spc="-9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242D46"/>
                </a:solidFill>
                <a:latin typeface="Lucida Sans Unicode"/>
                <a:cs typeface="Lucida Sans Unicode"/>
              </a:rPr>
              <a:t>details.	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Difficulty </a:t>
            </a:r>
            <a:r>
              <a:rPr dirty="0" sz="2500" spc="-20">
                <a:solidFill>
                  <a:srgbClr val="242D46"/>
                </a:solidFill>
                <a:latin typeface="Lucida Sans Unicode"/>
                <a:cs typeface="Lucida Sans Unicode"/>
              </a:rPr>
              <a:t>in </a:t>
            </a:r>
            <a:r>
              <a:rPr dirty="0" sz="2500" spc="-1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keeping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30">
                <a:solidFill>
                  <a:srgbClr val="242D46"/>
                </a:solidFill>
                <a:latin typeface="Lucida Sans Unicode"/>
                <a:cs typeface="Lucida Sans Unicode"/>
              </a:rPr>
              <a:t>new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242D46"/>
                </a:solidFill>
                <a:latin typeface="Lucida Sans Unicode"/>
                <a:cs typeface="Lucida Sans Unicode"/>
              </a:rPr>
              <a:t>records: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0">
                <a:solidFill>
                  <a:srgbClr val="242D46"/>
                </a:solidFill>
                <a:latin typeface="Lucida Sans Unicode"/>
                <a:cs typeface="Lucida Sans Unicode"/>
              </a:rPr>
              <a:t>It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is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difficult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242D46"/>
                </a:solidFill>
                <a:latin typeface="Lucida Sans Unicode"/>
                <a:cs typeface="Lucida Sans Unicode"/>
              </a:rPr>
              <a:t>for</a:t>
            </a:r>
            <a:r>
              <a:rPr dirty="0" sz="250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242D46"/>
                </a:solidFill>
                <a:latin typeface="Lucida Sans Unicode"/>
                <a:cs typeface="Lucida Sans Unicode"/>
              </a:rPr>
              <a:t>keeping</a:t>
            </a:r>
            <a:r>
              <a:rPr dirty="0" sz="2500" spc="-114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242D46"/>
                </a:solidFill>
                <a:latin typeface="Lucida Sans Unicode"/>
                <a:cs typeface="Lucida Sans Unicode"/>
              </a:rPr>
              <a:t>all </a:t>
            </a:r>
            <a:r>
              <a:rPr dirty="0" sz="2500" spc="-77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500" spc="130">
                <a:solidFill>
                  <a:srgbClr val="242D46"/>
                </a:solidFill>
                <a:latin typeface="Lucida Sans Unicode"/>
                <a:cs typeface="Lucida Sans Unicode"/>
              </a:rPr>
              <a:t>new </a:t>
            </a:r>
            <a:r>
              <a:rPr dirty="0" sz="2500" spc="40">
                <a:solidFill>
                  <a:srgbClr val="242D46"/>
                </a:solidFill>
                <a:latin typeface="Lucida Sans Unicode"/>
                <a:cs typeface="Lucida Sans Unicode"/>
              </a:rPr>
              <a:t>entries </a:t>
            </a:r>
            <a:r>
              <a:rPr dirty="0" sz="2500" spc="-5">
                <a:solidFill>
                  <a:srgbClr val="242D46"/>
                </a:solidFill>
                <a:latin typeface="Lucida Sans Unicode"/>
                <a:cs typeface="Lucida Sans Unicode"/>
              </a:rPr>
              <a:t>of </a:t>
            </a:r>
            <a:r>
              <a:rPr dirty="0" sz="2500" spc="90">
                <a:solidFill>
                  <a:srgbClr val="242D46"/>
                </a:solidFill>
                <a:latin typeface="Lucida Sans Unicode"/>
                <a:cs typeface="Lucida Sans Unicode"/>
              </a:rPr>
              <a:t>members, </a:t>
            </a:r>
            <a:r>
              <a:rPr dirty="0" sz="2500" spc="10">
                <a:solidFill>
                  <a:srgbClr val="242D46"/>
                </a:solidFill>
                <a:latin typeface="Lucida Sans Unicode"/>
                <a:cs typeface="Lucida Sans Unicode"/>
              </a:rPr>
              <a:t>their </a:t>
            </a:r>
            <a:r>
              <a:rPr dirty="0" sz="2500" spc="150">
                <a:solidFill>
                  <a:srgbClr val="242D46"/>
                </a:solidFill>
                <a:latin typeface="Lucida Sans Unicode"/>
                <a:cs typeface="Lucida Sans Unicode"/>
              </a:rPr>
              <a:t>account </a:t>
            </a:r>
            <a:r>
              <a:rPr dirty="0" sz="2500" spc="175">
                <a:solidFill>
                  <a:srgbClr val="242D46"/>
                </a:solidFill>
                <a:latin typeface="Lucida Sans Unicode"/>
                <a:cs typeface="Lucida Sans Unicode"/>
              </a:rPr>
              <a:t>and </a:t>
            </a:r>
            <a:r>
              <a:rPr dirty="0" sz="2500" spc="18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242D46"/>
                </a:solidFill>
                <a:latin typeface="Lucida Sans Unicode"/>
                <a:cs typeface="Lucida Sans Unicode"/>
              </a:rPr>
              <a:t>transaction</a:t>
            </a:r>
            <a:r>
              <a:rPr dirty="0" sz="250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242D46"/>
                </a:solidFill>
                <a:latin typeface="Lucida Sans Unicode"/>
                <a:cs typeface="Lucida Sans Unicode"/>
              </a:rPr>
              <a:t>details.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196184" y="46462"/>
            <a:ext cx="5039995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00" spc="445"/>
              <a:t>Proposed</a:t>
            </a:r>
            <a:endParaRPr sz="8800"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9758" y="1401146"/>
            <a:ext cx="2733317" cy="153733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25000"/>
              </a:lnSpc>
              <a:spcBef>
                <a:spcPts val="95"/>
              </a:spcBef>
            </a:pPr>
            <a:r>
              <a:rPr dirty="0" spc="-5"/>
              <a:t>The </a:t>
            </a:r>
            <a:r>
              <a:rPr dirty="0" spc="80"/>
              <a:t>proposed </a:t>
            </a:r>
            <a:r>
              <a:rPr dirty="0" spc="95"/>
              <a:t>system </a:t>
            </a:r>
            <a:r>
              <a:rPr dirty="0" spc="-40"/>
              <a:t>is </a:t>
            </a:r>
            <a:r>
              <a:rPr dirty="0" spc="200"/>
              <a:t>managed </a:t>
            </a:r>
            <a:r>
              <a:rPr dirty="0" spc="114"/>
              <a:t>by </a:t>
            </a:r>
            <a:r>
              <a:rPr dirty="0" spc="65"/>
              <a:t>the </a:t>
            </a:r>
            <a:r>
              <a:rPr dirty="0" spc="70"/>
              <a:t> </a:t>
            </a:r>
            <a:r>
              <a:rPr dirty="0" spc="5"/>
              <a:t>Python, </a:t>
            </a:r>
            <a:r>
              <a:rPr dirty="0" spc="75"/>
              <a:t>which </a:t>
            </a:r>
            <a:r>
              <a:rPr dirty="0" spc="135"/>
              <a:t>are </a:t>
            </a:r>
            <a:r>
              <a:rPr dirty="0" spc="40"/>
              <a:t>user </a:t>
            </a:r>
            <a:r>
              <a:rPr dirty="0" spc="5"/>
              <a:t>friendly </a:t>
            </a:r>
            <a:r>
              <a:rPr dirty="0" spc="65"/>
              <a:t>windows </a:t>
            </a:r>
            <a:r>
              <a:rPr dirty="0" spc="-40"/>
              <a:t>for </a:t>
            </a:r>
            <a:r>
              <a:rPr dirty="0" spc="-35"/>
              <a:t> </a:t>
            </a:r>
            <a:r>
              <a:rPr dirty="0" spc="95"/>
              <a:t>every </a:t>
            </a:r>
            <a:r>
              <a:rPr dirty="0" spc="40"/>
              <a:t>user </a:t>
            </a:r>
            <a:r>
              <a:rPr dirty="0" spc="170"/>
              <a:t>and </a:t>
            </a:r>
            <a:r>
              <a:rPr dirty="0" spc="-40"/>
              <a:t>for </a:t>
            </a:r>
            <a:r>
              <a:rPr dirty="0" spc="80"/>
              <a:t>maintaining </a:t>
            </a:r>
            <a:r>
              <a:rPr dirty="0" spc="65"/>
              <a:t>the </a:t>
            </a:r>
            <a:r>
              <a:rPr dirty="0" spc="175"/>
              <a:t>database </a:t>
            </a:r>
            <a:r>
              <a:rPr dirty="0" spc="-810"/>
              <a:t> </a:t>
            </a:r>
            <a:r>
              <a:rPr dirty="0" spc="-25"/>
              <a:t>SQLite3 </a:t>
            </a:r>
            <a:r>
              <a:rPr dirty="0" spc="-40"/>
              <a:t>is </a:t>
            </a:r>
            <a:r>
              <a:rPr dirty="0" spc="20"/>
              <a:t>used. </a:t>
            </a:r>
            <a:r>
              <a:rPr dirty="0" spc="-5"/>
              <a:t>The </a:t>
            </a:r>
            <a:r>
              <a:rPr dirty="0" spc="95"/>
              <a:t>system </a:t>
            </a:r>
            <a:r>
              <a:rPr dirty="0" spc="80"/>
              <a:t>proposed </a:t>
            </a:r>
            <a:r>
              <a:rPr dirty="0" spc="140"/>
              <a:t>has </a:t>
            </a:r>
            <a:r>
              <a:rPr dirty="0" spc="145"/>
              <a:t> </a:t>
            </a:r>
            <a:r>
              <a:rPr dirty="0" spc="260"/>
              <a:t>m</a:t>
            </a:r>
            <a:r>
              <a:rPr dirty="0" spc="325"/>
              <a:t>a</a:t>
            </a:r>
            <a:r>
              <a:rPr dirty="0" spc="55"/>
              <a:t>n</a:t>
            </a:r>
            <a:r>
              <a:rPr dirty="0" spc="110"/>
              <a:t>y</a:t>
            </a:r>
            <a:r>
              <a:rPr dirty="0" spc="-125"/>
              <a:t> </a:t>
            </a:r>
            <a:r>
              <a:rPr dirty="0" spc="325"/>
              <a:t>a</a:t>
            </a:r>
            <a:r>
              <a:rPr dirty="0" spc="125"/>
              <a:t>d</a:t>
            </a:r>
            <a:r>
              <a:rPr dirty="0" spc="114"/>
              <a:t>v</a:t>
            </a:r>
            <a:r>
              <a:rPr dirty="0" spc="325"/>
              <a:t>a</a:t>
            </a:r>
            <a:r>
              <a:rPr dirty="0" spc="55"/>
              <a:t>n</a:t>
            </a:r>
            <a:r>
              <a:rPr dirty="0" spc="-25"/>
              <a:t>t</a:t>
            </a:r>
            <a:r>
              <a:rPr dirty="0" spc="325"/>
              <a:t>a</a:t>
            </a:r>
            <a:r>
              <a:rPr dirty="0" spc="140"/>
              <a:t>g</a:t>
            </a:r>
            <a:r>
              <a:rPr dirty="0" spc="165"/>
              <a:t>e</a:t>
            </a:r>
            <a:r>
              <a:rPr dirty="0" spc="35"/>
              <a:t>s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810"/>
              <a:t>1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235"/>
              <a:t>T</a:t>
            </a:r>
            <a:r>
              <a:rPr dirty="0" spc="55"/>
              <a:t>h</a:t>
            </a:r>
            <a:r>
              <a:rPr dirty="0" spc="165"/>
              <a:t>e</a:t>
            </a:r>
            <a:r>
              <a:rPr dirty="0" spc="-125"/>
              <a:t> </a:t>
            </a:r>
            <a:r>
              <a:rPr dirty="0" spc="125"/>
              <a:t>p</a:t>
            </a:r>
            <a:r>
              <a:rPr dirty="0" spc="-95"/>
              <a:t>r</a:t>
            </a:r>
            <a:r>
              <a:rPr dirty="0" spc="70"/>
              <a:t>o</a:t>
            </a:r>
            <a:r>
              <a:rPr dirty="0" spc="125"/>
              <a:t>p</a:t>
            </a:r>
            <a:r>
              <a:rPr dirty="0" spc="70"/>
              <a:t>o</a:t>
            </a:r>
            <a:r>
              <a:rPr dirty="0" spc="35"/>
              <a:t>s</a:t>
            </a:r>
            <a:r>
              <a:rPr dirty="0" spc="165"/>
              <a:t>e</a:t>
            </a:r>
            <a:r>
              <a:rPr dirty="0" spc="125"/>
              <a:t>d</a:t>
            </a:r>
            <a:r>
              <a:rPr dirty="0" spc="-125"/>
              <a:t> </a:t>
            </a:r>
            <a:r>
              <a:rPr dirty="0" spc="35"/>
              <a:t>s</a:t>
            </a:r>
            <a:r>
              <a:rPr dirty="0" spc="110"/>
              <a:t>y</a:t>
            </a:r>
            <a:r>
              <a:rPr dirty="0" spc="35"/>
              <a:t>s</a:t>
            </a:r>
            <a:r>
              <a:rPr dirty="0" spc="-25"/>
              <a:t>t</a:t>
            </a:r>
            <a:r>
              <a:rPr dirty="0" spc="165"/>
              <a:t>e</a:t>
            </a:r>
            <a:r>
              <a:rPr dirty="0" spc="260"/>
              <a:t>m</a:t>
            </a:r>
            <a:r>
              <a:rPr dirty="0" spc="-125"/>
              <a:t> </a:t>
            </a:r>
            <a:r>
              <a:rPr dirty="0" spc="-110"/>
              <a:t>i</a:t>
            </a:r>
            <a:r>
              <a:rPr dirty="0" spc="25"/>
              <a:t>s  </a:t>
            </a:r>
            <a:r>
              <a:rPr dirty="0" spc="20"/>
              <a:t>highly </a:t>
            </a:r>
            <a:r>
              <a:rPr dirty="0" spc="50"/>
              <a:t>secured, </a:t>
            </a:r>
            <a:r>
              <a:rPr dirty="0" spc="160"/>
              <a:t>because </a:t>
            </a:r>
            <a:r>
              <a:rPr dirty="0" spc="-40"/>
              <a:t>for </a:t>
            </a:r>
            <a:r>
              <a:rPr dirty="0" spc="10"/>
              <a:t>login </a:t>
            </a:r>
            <a:r>
              <a:rPr dirty="0" spc="65"/>
              <a:t>the </a:t>
            </a:r>
            <a:r>
              <a:rPr dirty="0" spc="95"/>
              <a:t>system </a:t>
            </a:r>
            <a:r>
              <a:rPr dirty="0" spc="100"/>
              <a:t> </a:t>
            </a:r>
            <a:r>
              <a:rPr dirty="0" spc="-70"/>
              <a:t>it</a:t>
            </a:r>
            <a:r>
              <a:rPr dirty="0" spc="-125"/>
              <a:t> </a:t>
            </a:r>
            <a:r>
              <a:rPr dirty="0" spc="30"/>
              <a:t>requires</a:t>
            </a:r>
            <a:r>
              <a:rPr dirty="0" spc="-120"/>
              <a:t> </a:t>
            </a:r>
            <a:r>
              <a:rPr dirty="0" spc="65"/>
              <a:t>the</a:t>
            </a:r>
            <a:r>
              <a:rPr dirty="0" spc="-125"/>
              <a:t> </a:t>
            </a:r>
            <a:r>
              <a:rPr dirty="0" spc="120"/>
              <a:t>username</a:t>
            </a:r>
            <a:r>
              <a:rPr dirty="0" spc="-120"/>
              <a:t> </a:t>
            </a:r>
            <a:r>
              <a:rPr dirty="0" spc="170"/>
              <a:t>and</a:t>
            </a:r>
            <a:r>
              <a:rPr dirty="0" spc="-125"/>
              <a:t> </a:t>
            </a:r>
            <a:r>
              <a:rPr dirty="0" spc="95"/>
              <a:t>password</a:t>
            </a:r>
            <a:r>
              <a:rPr dirty="0" spc="-120"/>
              <a:t> </a:t>
            </a:r>
            <a:r>
              <a:rPr dirty="0" spc="75"/>
              <a:t>which </a:t>
            </a:r>
            <a:r>
              <a:rPr dirty="0" spc="-810"/>
              <a:t> </a:t>
            </a:r>
            <a:r>
              <a:rPr dirty="0" spc="-40"/>
              <a:t>is </a:t>
            </a:r>
            <a:r>
              <a:rPr dirty="0" spc="10"/>
              <a:t>different </a:t>
            </a:r>
            <a:r>
              <a:rPr dirty="0" spc="-40"/>
              <a:t>for </a:t>
            </a:r>
            <a:r>
              <a:rPr dirty="0" spc="200"/>
              <a:t>each </a:t>
            </a:r>
            <a:r>
              <a:rPr dirty="0" spc="110"/>
              <a:t>department </a:t>
            </a:r>
            <a:r>
              <a:rPr dirty="0" spc="35"/>
              <a:t>therefore </a:t>
            </a:r>
            <a:r>
              <a:rPr dirty="0" spc="40"/>
              <a:t> </a:t>
            </a:r>
            <a:r>
              <a:rPr dirty="0" spc="35"/>
              <a:t>providing</a:t>
            </a:r>
            <a:r>
              <a:rPr dirty="0" spc="-130"/>
              <a:t> </a:t>
            </a:r>
            <a:r>
              <a:rPr dirty="0" spc="200"/>
              <a:t>each</a:t>
            </a:r>
            <a:r>
              <a:rPr dirty="0" spc="-130"/>
              <a:t> </a:t>
            </a:r>
            <a:r>
              <a:rPr dirty="0" spc="110"/>
              <a:t>department</a:t>
            </a:r>
            <a:r>
              <a:rPr dirty="0" spc="-125"/>
              <a:t> </a:t>
            </a:r>
            <a:r>
              <a:rPr dirty="0" spc="325"/>
              <a:t>a</a:t>
            </a:r>
            <a:r>
              <a:rPr dirty="0" spc="-130"/>
              <a:t> </a:t>
            </a:r>
            <a:r>
              <a:rPr dirty="0" spc="10"/>
              <a:t>different</a:t>
            </a:r>
            <a:r>
              <a:rPr dirty="0" spc="-130"/>
              <a:t> </a:t>
            </a:r>
            <a:r>
              <a:rPr dirty="0" spc="75"/>
              <a:t>view</a:t>
            </a:r>
            <a:r>
              <a:rPr dirty="0" spc="-125"/>
              <a:t> </a:t>
            </a:r>
            <a:r>
              <a:rPr dirty="0" spc="-15"/>
              <a:t>of </a:t>
            </a:r>
            <a:r>
              <a:rPr dirty="0" spc="-810"/>
              <a:t> </a:t>
            </a:r>
            <a:r>
              <a:rPr dirty="0" spc="-25"/>
              <a:t>t</a:t>
            </a:r>
            <a:r>
              <a:rPr dirty="0" spc="55"/>
              <a:t>h</a:t>
            </a:r>
            <a:r>
              <a:rPr dirty="0" spc="165"/>
              <a:t>e</a:t>
            </a:r>
            <a:r>
              <a:rPr dirty="0" spc="-125"/>
              <a:t> </a:t>
            </a:r>
            <a:r>
              <a:rPr dirty="0" spc="250"/>
              <a:t>c</a:t>
            </a:r>
            <a:r>
              <a:rPr dirty="0" spc="55"/>
              <a:t>u</a:t>
            </a:r>
            <a:r>
              <a:rPr dirty="0" spc="35"/>
              <a:t>s</a:t>
            </a:r>
            <a:r>
              <a:rPr dirty="0" spc="-25"/>
              <a:t>t</a:t>
            </a:r>
            <a:r>
              <a:rPr dirty="0" spc="70"/>
              <a:t>o</a:t>
            </a:r>
            <a:r>
              <a:rPr dirty="0" spc="260"/>
              <a:t>m</a:t>
            </a:r>
            <a:r>
              <a:rPr dirty="0" spc="165"/>
              <a:t>e</a:t>
            </a:r>
            <a:r>
              <a:rPr dirty="0" spc="-95"/>
              <a:t>r</a:t>
            </a:r>
            <a:r>
              <a:rPr dirty="0" spc="-125"/>
              <a:t> </a:t>
            </a:r>
            <a:r>
              <a:rPr dirty="0" spc="-110"/>
              <a:t>i</a:t>
            </a:r>
            <a:r>
              <a:rPr dirty="0" spc="55"/>
              <a:t>n</a:t>
            </a:r>
            <a:r>
              <a:rPr dirty="0" spc="-100"/>
              <a:t>f</a:t>
            </a:r>
            <a:r>
              <a:rPr dirty="0" spc="70"/>
              <a:t>o</a:t>
            </a:r>
            <a:r>
              <a:rPr dirty="0" spc="-95"/>
              <a:t>r</a:t>
            </a:r>
            <a:r>
              <a:rPr dirty="0" spc="260"/>
              <a:t>m</a:t>
            </a:r>
            <a:r>
              <a:rPr dirty="0" spc="325"/>
              <a:t>a</a:t>
            </a:r>
            <a:r>
              <a:rPr dirty="0" spc="-25"/>
              <a:t>t</a:t>
            </a:r>
            <a:r>
              <a:rPr dirty="0" spc="-110"/>
              <a:t>i</a:t>
            </a:r>
            <a:r>
              <a:rPr dirty="0" spc="70"/>
              <a:t>o</a:t>
            </a:r>
            <a:r>
              <a:rPr dirty="0" spc="55"/>
              <a:t>n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145"/>
              <a:t>2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110"/>
              <a:t>I</a:t>
            </a:r>
            <a:r>
              <a:rPr dirty="0" spc="-25"/>
              <a:t>t</a:t>
            </a:r>
            <a:r>
              <a:rPr dirty="0" spc="-125"/>
              <a:t> </a:t>
            </a:r>
            <a:r>
              <a:rPr dirty="0" spc="125"/>
              <a:t>p</a:t>
            </a:r>
            <a:r>
              <a:rPr dirty="0" spc="-95"/>
              <a:t>r</a:t>
            </a:r>
            <a:r>
              <a:rPr dirty="0" spc="70"/>
              <a:t>o</a:t>
            </a:r>
            <a:r>
              <a:rPr dirty="0" spc="114"/>
              <a:t>v</a:t>
            </a:r>
            <a:r>
              <a:rPr dirty="0" spc="-110"/>
              <a:t>i</a:t>
            </a:r>
            <a:r>
              <a:rPr dirty="0" spc="125"/>
              <a:t>d</a:t>
            </a:r>
            <a:r>
              <a:rPr dirty="0" spc="165"/>
              <a:t>e</a:t>
            </a:r>
            <a:r>
              <a:rPr dirty="0" spc="35"/>
              <a:t>s</a:t>
            </a:r>
            <a:r>
              <a:rPr dirty="0" spc="-125"/>
              <a:t> </a:t>
            </a:r>
            <a:r>
              <a:rPr dirty="0" spc="135"/>
              <a:t>w</a:t>
            </a:r>
            <a:r>
              <a:rPr dirty="0" spc="-110"/>
              <a:t>i</a:t>
            </a:r>
            <a:r>
              <a:rPr dirty="0" spc="125"/>
              <a:t>d</a:t>
            </a:r>
            <a:r>
              <a:rPr dirty="0" spc="120"/>
              <a:t>e  </a:t>
            </a:r>
            <a:r>
              <a:rPr dirty="0" spc="120"/>
              <a:t>range </a:t>
            </a:r>
            <a:r>
              <a:rPr dirty="0" spc="-15"/>
              <a:t>of </a:t>
            </a:r>
            <a:r>
              <a:rPr dirty="0" spc="80"/>
              <a:t>certain </a:t>
            </a:r>
            <a:r>
              <a:rPr dirty="0" spc="40"/>
              <a:t>criteria </a:t>
            </a:r>
            <a:r>
              <a:rPr dirty="0" spc="-30"/>
              <a:t>in </a:t>
            </a:r>
            <a:r>
              <a:rPr dirty="0" spc="200"/>
              <a:t>each </a:t>
            </a:r>
            <a:r>
              <a:rPr dirty="0" spc="70"/>
              <a:t>window </a:t>
            </a:r>
            <a:r>
              <a:rPr dirty="0" spc="65"/>
              <a:t>the </a:t>
            </a:r>
            <a:r>
              <a:rPr dirty="0" spc="70"/>
              <a:t> </a:t>
            </a:r>
            <a:r>
              <a:rPr dirty="0" spc="35"/>
              <a:t>client </a:t>
            </a:r>
            <a:r>
              <a:rPr dirty="0" spc="-40"/>
              <a:t>is </a:t>
            </a:r>
            <a:r>
              <a:rPr dirty="0" spc="5"/>
              <a:t>working </a:t>
            </a:r>
            <a:r>
              <a:rPr dirty="0" spc="-40"/>
              <a:t>for </a:t>
            </a:r>
            <a:r>
              <a:rPr dirty="0" spc="55"/>
              <a:t>better </a:t>
            </a:r>
            <a:r>
              <a:rPr dirty="0" spc="170"/>
              <a:t>and </a:t>
            </a:r>
            <a:r>
              <a:rPr dirty="0" spc="30"/>
              <a:t>quicker </a:t>
            </a:r>
            <a:r>
              <a:rPr dirty="0" spc="35"/>
              <a:t> </a:t>
            </a:r>
            <a:r>
              <a:rPr dirty="0" spc="35"/>
              <a:t>s</a:t>
            </a:r>
            <a:r>
              <a:rPr dirty="0" spc="70"/>
              <a:t>o</a:t>
            </a:r>
            <a:r>
              <a:rPr dirty="0" spc="-110"/>
              <a:t>l</a:t>
            </a:r>
            <a:r>
              <a:rPr dirty="0" spc="55"/>
              <a:t>u</a:t>
            </a:r>
            <a:r>
              <a:rPr dirty="0" spc="-25"/>
              <a:t>t</a:t>
            </a:r>
            <a:r>
              <a:rPr dirty="0" spc="-110"/>
              <a:t>i</a:t>
            </a:r>
            <a:r>
              <a:rPr dirty="0" spc="70"/>
              <a:t>o</a:t>
            </a:r>
            <a:r>
              <a:rPr dirty="0" spc="55"/>
              <a:t>n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110"/>
              <a:t>3</a:t>
            </a:r>
            <a:r>
              <a:rPr dirty="0" spc="-275"/>
              <a:t>.</a:t>
            </a:r>
            <a:r>
              <a:rPr dirty="0" spc="-125"/>
              <a:t> </a:t>
            </a:r>
            <a:r>
              <a:rPr dirty="0" spc="-110"/>
              <a:t>I</a:t>
            </a:r>
            <a:r>
              <a:rPr dirty="0" spc="-25"/>
              <a:t>t</a:t>
            </a:r>
            <a:r>
              <a:rPr dirty="0" spc="-125"/>
              <a:t> </a:t>
            </a:r>
            <a:r>
              <a:rPr dirty="0" spc="260"/>
              <a:t>m</a:t>
            </a:r>
            <a:r>
              <a:rPr dirty="0" spc="325"/>
              <a:t>a</a:t>
            </a:r>
            <a:r>
              <a:rPr dirty="0" spc="-110"/>
              <a:t>i</a:t>
            </a:r>
            <a:r>
              <a:rPr dirty="0" spc="55"/>
              <a:t>n</a:t>
            </a:r>
            <a:r>
              <a:rPr dirty="0" spc="-25"/>
              <a:t>t</a:t>
            </a:r>
            <a:r>
              <a:rPr dirty="0" spc="325"/>
              <a:t>a</a:t>
            </a:r>
            <a:r>
              <a:rPr dirty="0" spc="-110"/>
              <a:t>i</a:t>
            </a:r>
            <a:r>
              <a:rPr dirty="0" spc="55"/>
              <a:t>n</a:t>
            </a:r>
            <a:r>
              <a:rPr dirty="0" spc="35"/>
              <a:t>s</a:t>
            </a:r>
            <a:r>
              <a:rPr dirty="0" spc="-125"/>
              <a:t> </a:t>
            </a:r>
            <a:r>
              <a:rPr dirty="0" spc="-95"/>
              <a:t>r</a:t>
            </a:r>
            <a:r>
              <a:rPr dirty="0" spc="165"/>
              <a:t>e</a:t>
            </a:r>
            <a:r>
              <a:rPr dirty="0" spc="125"/>
              <a:t>p</a:t>
            </a:r>
            <a:r>
              <a:rPr dirty="0" spc="70"/>
              <a:t>o</a:t>
            </a:r>
            <a:r>
              <a:rPr dirty="0" spc="-95"/>
              <a:t>r</a:t>
            </a:r>
            <a:r>
              <a:rPr dirty="0" spc="-25"/>
              <a:t>t</a:t>
            </a:r>
            <a:r>
              <a:rPr dirty="0" spc="-125"/>
              <a:t> </a:t>
            </a:r>
            <a:r>
              <a:rPr dirty="0" spc="-100"/>
              <a:t>f</a:t>
            </a:r>
            <a:r>
              <a:rPr dirty="0" spc="70"/>
              <a:t>o</a:t>
            </a:r>
            <a:r>
              <a:rPr dirty="0" spc="-95"/>
              <a:t>r</a:t>
            </a:r>
            <a:r>
              <a:rPr dirty="0" spc="-125"/>
              <a:t> </a:t>
            </a:r>
            <a:r>
              <a:rPr dirty="0" spc="325"/>
              <a:t>a</a:t>
            </a:r>
            <a:r>
              <a:rPr dirty="0" spc="-110"/>
              <a:t>ll</a:t>
            </a:r>
            <a:r>
              <a:rPr dirty="0" spc="-125"/>
              <a:t> </a:t>
            </a:r>
            <a:r>
              <a:rPr dirty="0" spc="250"/>
              <a:t>c</a:t>
            </a:r>
            <a:r>
              <a:rPr dirty="0" spc="-95"/>
              <a:t>r</a:t>
            </a:r>
            <a:r>
              <a:rPr dirty="0" spc="-110"/>
              <a:t>i</a:t>
            </a:r>
            <a:r>
              <a:rPr dirty="0" spc="-25"/>
              <a:t>t</a:t>
            </a:r>
            <a:r>
              <a:rPr dirty="0" spc="165"/>
              <a:t>e</a:t>
            </a:r>
            <a:r>
              <a:rPr dirty="0" spc="-95"/>
              <a:t>r</a:t>
            </a:r>
            <a:r>
              <a:rPr dirty="0" spc="-110"/>
              <a:t>i</a:t>
            </a:r>
            <a:r>
              <a:rPr dirty="0" spc="235"/>
              <a:t>a  </a:t>
            </a:r>
            <a:r>
              <a:rPr dirty="0" spc="170"/>
              <a:t>and</a:t>
            </a:r>
            <a:r>
              <a:rPr dirty="0" spc="-130"/>
              <a:t> </a:t>
            </a:r>
            <a:r>
              <a:rPr dirty="0" spc="50"/>
              <a:t>transactions.</a:t>
            </a:r>
          </a:p>
        </p:txBody>
      </p:sp>
      <p:sp>
        <p:nvSpPr>
          <p:cNvPr id="17" name="object 17"/>
          <p:cNvSpPr/>
          <p:nvPr/>
        </p:nvSpPr>
        <p:spPr>
          <a:xfrm>
            <a:off x="1028700" y="278971"/>
            <a:ext cx="2028825" cy="532130"/>
          </a:xfrm>
          <a:custGeom>
            <a:avLst/>
            <a:gdLst/>
            <a:ahLst/>
            <a:cxnLst/>
            <a:rect l="l" t="t" r="r" b="b"/>
            <a:pathLst>
              <a:path w="2028825" h="532130">
                <a:moveTo>
                  <a:pt x="737995" y="532130"/>
                </a:moveTo>
                <a:lnTo>
                  <a:pt x="732704" y="524207"/>
                </a:lnTo>
                <a:lnTo>
                  <a:pt x="735349" y="516284"/>
                </a:lnTo>
                <a:lnTo>
                  <a:pt x="755023" y="474523"/>
                </a:lnTo>
                <a:lnTo>
                  <a:pt x="773704" y="419887"/>
                </a:lnTo>
                <a:lnTo>
                  <a:pt x="784450" y="369213"/>
                </a:lnTo>
                <a:lnTo>
                  <a:pt x="780317" y="339337"/>
                </a:lnTo>
                <a:lnTo>
                  <a:pt x="762256" y="325802"/>
                </a:lnTo>
                <a:lnTo>
                  <a:pt x="718197" y="309626"/>
                </a:lnTo>
                <a:lnTo>
                  <a:pt x="645930" y="296490"/>
                </a:lnTo>
                <a:lnTo>
                  <a:pt x="595556" y="290303"/>
                </a:lnTo>
                <a:lnTo>
                  <a:pt x="544703" y="286419"/>
                </a:lnTo>
                <a:lnTo>
                  <a:pt x="493524" y="284818"/>
                </a:lnTo>
                <a:lnTo>
                  <a:pt x="442170" y="285477"/>
                </a:lnTo>
                <a:lnTo>
                  <a:pt x="390795" y="288375"/>
                </a:lnTo>
                <a:lnTo>
                  <a:pt x="339550" y="293491"/>
                </a:lnTo>
                <a:lnTo>
                  <a:pt x="288589" y="300801"/>
                </a:lnTo>
                <a:lnTo>
                  <a:pt x="238062" y="310286"/>
                </a:lnTo>
                <a:lnTo>
                  <a:pt x="162924" y="340245"/>
                </a:lnTo>
                <a:lnTo>
                  <a:pt x="85305" y="385554"/>
                </a:lnTo>
                <a:lnTo>
                  <a:pt x="24550" y="426903"/>
                </a:lnTo>
                <a:lnTo>
                  <a:pt x="0" y="444977"/>
                </a:lnTo>
                <a:lnTo>
                  <a:pt x="36204" y="412755"/>
                </a:lnTo>
                <a:lnTo>
                  <a:pt x="74106" y="382665"/>
                </a:lnTo>
                <a:lnTo>
                  <a:pt x="113579" y="354738"/>
                </a:lnTo>
                <a:lnTo>
                  <a:pt x="154497" y="329005"/>
                </a:lnTo>
                <a:lnTo>
                  <a:pt x="196732" y="305499"/>
                </a:lnTo>
                <a:lnTo>
                  <a:pt x="240157" y="284251"/>
                </a:lnTo>
                <a:lnTo>
                  <a:pt x="284646" y="265292"/>
                </a:lnTo>
                <a:lnTo>
                  <a:pt x="330071" y="248655"/>
                </a:lnTo>
                <a:lnTo>
                  <a:pt x="376306" y="234371"/>
                </a:lnTo>
                <a:lnTo>
                  <a:pt x="423222" y="222472"/>
                </a:lnTo>
                <a:lnTo>
                  <a:pt x="470695" y="212990"/>
                </a:lnTo>
                <a:lnTo>
                  <a:pt x="518596" y="205956"/>
                </a:lnTo>
                <a:lnTo>
                  <a:pt x="566798" y="201401"/>
                </a:lnTo>
                <a:lnTo>
                  <a:pt x="615175" y="199358"/>
                </a:lnTo>
                <a:lnTo>
                  <a:pt x="663600" y="199859"/>
                </a:lnTo>
                <a:lnTo>
                  <a:pt x="711945" y="202934"/>
                </a:lnTo>
                <a:lnTo>
                  <a:pt x="760084" y="208616"/>
                </a:lnTo>
                <a:lnTo>
                  <a:pt x="807890" y="216937"/>
                </a:lnTo>
                <a:lnTo>
                  <a:pt x="855235" y="227927"/>
                </a:lnTo>
                <a:lnTo>
                  <a:pt x="901993" y="241620"/>
                </a:lnTo>
                <a:lnTo>
                  <a:pt x="924911" y="201307"/>
                </a:lnTo>
                <a:lnTo>
                  <a:pt x="954558" y="165686"/>
                </a:lnTo>
                <a:lnTo>
                  <a:pt x="989410" y="134374"/>
                </a:lnTo>
                <a:lnTo>
                  <a:pt x="1027945" y="106992"/>
                </a:lnTo>
                <a:lnTo>
                  <a:pt x="1068637" y="83159"/>
                </a:lnTo>
                <a:lnTo>
                  <a:pt x="1112967" y="62615"/>
                </a:lnTo>
                <a:lnTo>
                  <a:pt x="1158551" y="45256"/>
                </a:lnTo>
                <a:lnTo>
                  <a:pt x="1205214" y="30939"/>
                </a:lnTo>
                <a:lnTo>
                  <a:pt x="1252782" y="19522"/>
                </a:lnTo>
                <a:lnTo>
                  <a:pt x="1301079" y="10862"/>
                </a:lnTo>
                <a:lnTo>
                  <a:pt x="1349933" y="4817"/>
                </a:lnTo>
                <a:lnTo>
                  <a:pt x="1399167" y="1243"/>
                </a:lnTo>
                <a:lnTo>
                  <a:pt x="1448607" y="0"/>
                </a:lnTo>
                <a:lnTo>
                  <a:pt x="1498079" y="942"/>
                </a:lnTo>
                <a:lnTo>
                  <a:pt x="1547408" y="3929"/>
                </a:lnTo>
                <a:lnTo>
                  <a:pt x="1596455" y="8736"/>
                </a:lnTo>
                <a:lnTo>
                  <a:pt x="1645215" y="15127"/>
                </a:lnTo>
                <a:lnTo>
                  <a:pt x="1693722" y="22945"/>
                </a:lnTo>
                <a:lnTo>
                  <a:pt x="1742006" y="32030"/>
                </a:lnTo>
                <a:lnTo>
                  <a:pt x="1790100" y="42224"/>
                </a:lnTo>
                <a:lnTo>
                  <a:pt x="1838036" y="53369"/>
                </a:lnTo>
                <a:lnTo>
                  <a:pt x="1885844" y="65306"/>
                </a:lnTo>
                <a:lnTo>
                  <a:pt x="1981207" y="90924"/>
                </a:lnTo>
                <a:lnTo>
                  <a:pt x="2028824" y="104287"/>
                </a:lnTo>
                <a:lnTo>
                  <a:pt x="1980975" y="91845"/>
                </a:lnTo>
                <a:lnTo>
                  <a:pt x="1932695" y="81251"/>
                </a:lnTo>
                <a:lnTo>
                  <a:pt x="1884051" y="72499"/>
                </a:lnTo>
                <a:lnTo>
                  <a:pt x="1835109" y="65580"/>
                </a:lnTo>
                <a:lnTo>
                  <a:pt x="1785934" y="60488"/>
                </a:lnTo>
                <a:lnTo>
                  <a:pt x="1736593" y="57214"/>
                </a:lnTo>
                <a:lnTo>
                  <a:pt x="1687151" y="55750"/>
                </a:lnTo>
                <a:lnTo>
                  <a:pt x="1637674" y="56089"/>
                </a:lnTo>
                <a:lnTo>
                  <a:pt x="1588228" y="58223"/>
                </a:lnTo>
                <a:lnTo>
                  <a:pt x="1538879" y="62145"/>
                </a:lnTo>
                <a:lnTo>
                  <a:pt x="1489692" y="67846"/>
                </a:lnTo>
                <a:lnTo>
                  <a:pt x="1440735" y="75319"/>
                </a:lnTo>
                <a:lnTo>
                  <a:pt x="1392071" y="84556"/>
                </a:lnTo>
                <a:lnTo>
                  <a:pt x="1343768" y="95549"/>
                </a:lnTo>
                <a:lnTo>
                  <a:pt x="1295892" y="108292"/>
                </a:lnTo>
                <a:lnTo>
                  <a:pt x="1248507" y="122774"/>
                </a:lnTo>
                <a:lnTo>
                  <a:pt x="1199324" y="140808"/>
                </a:lnTo>
                <a:lnTo>
                  <a:pt x="1152621" y="164040"/>
                </a:lnTo>
                <a:lnTo>
                  <a:pt x="1110877" y="193710"/>
                </a:lnTo>
                <a:lnTo>
                  <a:pt x="1076573" y="231056"/>
                </a:lnTo>
                <a:lnTo>
                  <a:pt x="1072398" y="243559"/>
                </a:lnTo>
                <a:lnTo>
                  <a:pt x="1074920" y="255815"/>
                </a:lnTo>
                <a:lnTo>
                  <a:pt x="1082896" y="265595"/>
                </a:lnTo>
                <a:lnTo>
                  <a:pt x="1095089" y="270671"/>
                </a:lnTo>
                <a:lnTo>
                  <a:pt x="1186412" y="273504"/>
                </a:lnTo>
                <a:lnTo>
                  <a:pt x="1237024" y="276838"/>
                </a:lnTo>
                <a:lnTo>
                  <a:pt x="1287359" y="284284"/>
                </a:lnTo>
                <a:lnTo>
                  <a:pt x="1334733" y="297966"/>
                </a:lnTo>
                <a:lnTo>
                  <a:pt x="1376461" y="320011"/>
                </a:lnTo>
                <a:lnTo>
                  <a:pt x="1409861" y="352542"/>
                </a:lnTo>
                <a:lnTo>
                  <a:pt x="1348864" y="351592"/>
                </a:lnTo>
                <a:lnTo>
                  <a:pt x="1289511" y="353189"/>
                </a:lnTo>
                <a:lnTo>
                  <a:pt x="1231904" y="357211"/>
                </a:lnTo>
                <a:lnTo>
                  <a:pt x="1176147" y="363537"/>
                </a:lnTo>
                <a:lnTo>
                  <a:pt x="1122346" y="372046"/>
                </a:lnTo>
                <a:lnTo>
                  <a:pt x="1070604" y="382617"/>
                </a:lnTo>
                <a:lnTo>
                  <a:pt x="1021025" y="395128"/>
                </a:lnTo>
                <a:lnTo>
                  <a:pt x="973713" y="409458"/>
                </a:lnTo>
                <a:lnTo>
                  <a:pt x="928773" y="425486"/>
                </a:lnTo>
                <a:lnTo>
                  <a:pt x="886308" y="443091"/>
                </a:lnTo>
                <a:lnTo>
                  <a:pt x="846422" y="462150"/>
                </a:lnTo>
                <a:lnTo>
                  <a:pt x="809221" y="482544"/>
                </a:lnTo>
                <a:lnTo>
                  <a:pt x="774807" y="504150"/>
                </a:lnTo>
                <a:lnTo>
                  <a:pt x="743285" y="526848"/>
                </a:lnTo>
                <a:lnTo>
                  <a:pt x="737995" y="53213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545042" y="9748131"/>
            <a:ext cx="2028825" cy="532130"/>
          </a:xfrm>
          <a:custGeom>
            <a:avLst/>
            <a:gdLst/>
            <a:ahLst/>
            <a:cxnLst/>
            <a:rect l="l" t="t" r="r" b="b"/>
            <a:pathLst>
              <a:path w="2028825" h="532129">
                <a:moveTo>
                  <a:pt x="1290829" y="532130"/>
                </a:moveTo>
                <a:lnTo>
                  <a:pt x="1296120" y="524207"/>
                </a:lnTo>
                <a:lnTo>
                  <a:pt x="1293475" y="516284"/>
                </a:lnTo>
                <a:lnTo>
                  <a:pt x="1273801" y="474523"/>
                </a:lnTo>
                <a:lnTo>
                  <a:pt x="1255120" y="419887"/>
                </a:lnTo>
                <a:lnTo>
                  <a:pt x="1244374" y="369213"/>
                </a:lnTo>
                <a:lnTo>
                  <a:pt x="1248507" y="339337"/>
                </a:lnTo>
                <a:lnTo>
                  <a:pt x="1266568" y="325802"/>
                </a:lnTo>
                <a:lnTo>
                  <a:pt x="1310627" y="309626"/>
                </a:lnTo>
                <a:lnTo>
                  <a:pt x="1382894" y="296490"/>
                </a:lnTo>
                <a:lnTo>
                  <a:pt x="1433268" y="290303"/>
                </a:lnTo>
                <a:lnTo>
                  <a:pt x="1484121" y="286419"/>
                </a:lnTo>
                <a:lnTo>
                  <a:pt x="1535300" y="284818"/>
                </a:lnTo>
                <a:lnTo>
                  <a:pt x="1586654" y="285477"/>
                </a:lnTo>
                <a:lnTo>
                  <a:pt x="1638029" y="288375"/>
                </a:lnTo>
                <a:lnTo>
                  <a:pt x="1689274" y="293491"/>
                </a:lnTo>
                <a:lnTo>
                  <a:pt x="1740235" y="300801"/>
                </a:lnTo>
                <a:lnTo>
                  <a:pt x="1790762" y="310286"/>
                </a:lnTo>
                <a:lnTo>
                  <a:pt x="1865900" y="340245"/>
                </a:lnTo>
                <a:lnTo>
                  <a:pt x="1943519" y="385554"/>
                </a:lnTo>
                <a:lnTo>
                  <a:pt x="2004274" y="426903"/>
                </a:lnTo>
                <a:lnTo>
                  <a:pt x="2028824" y="444977"/>
                </a:lnTo>
                <a:lnTo>
                  <a:pt x="1992620" y="412755"/>
                </a:lnTo>
                <a:lnTo>
                  <a:pt x="1954718" y="382665"/>
                </a:lnTo>
                <a:lnTo>
                  <a:pt x="1915245" y="354738"/>
                </a:lnTo>
                <a:lnTo>
                  <a:pt x="1874327" y="329005"/>
                </a:lnTo>
                <a:lnTo>
                  <a:pt x="1832092" y="305499"/>
                </a:lnTo>
                <a:lnTo>
                  <a:pt x="1788667" y="284251"/>
                </a:lnTo>
                <a:lnTo>
                  <a:pt x="1744178" y="265292"/>
                </a:lnTo>
                <a:lnTo>
                  <a:pt x="1698753" y="248655"/>
                </a:lnTo>
                <a:lnTo>
                  <a:pt x="1652518" y="234371"/>
                </a:lnTo>
                <a:lnTo>
                  <a:pt x="1605602" y="222472"/>
                </a:lnTo>
                <a:lnTo>
                  <a:pt x="1558129" y="212990"/>
                </a:lnTo>
                <a:lnTo>
                  <a:pt x="1510228" y="205956"/>
                </a:lnTo>
                <a:lnTo>
                  <a:pt x="1462026" y="201401"/>
                </a:lnTo>
                <a:lnTo>
                  <a:pt x="1413649" y="199358"/>
                </a:lnTo>
                <a:lnTo>
                  <a:pt x="1365224" y="199859"/>
                </a:lnTo>
                <a:lnTo>
                  <a:pt x="1316879" y="202934"/>
                </a:lnTo>
                <a:lnTo>
                  <a:pt x="1268740" y="208616"/>
                </a:lnTo>
                <a:lnTo>
                  <a:pt x="1220934" y="216937"/>
                </a:lnTo>
                <a:lnTo>
                  <a:pt x="1173589" y="227927"/>
                </a:lnTo>
                <a:lnTo>
                  <a:pt x="1126831" y="241620"/>
                </a:lnTo>
                <a:lnTo>
                  <a:pt x="1103913" y="201307"/>
                </a:lnTo>
                <a:lnTo>
                  <a:pt x="1074266" y="165686"/>
                </a:lnTo>
                <a:lnTo>
                  <a:pt x="1039414" y="134374"/>
                </a:lnTo>
                <a:lnTo>
                  <a:pt x="1000879" y="106992"/>
                </a:lnTo>
                <a:lnTo>
                  <a:pt x="960187" y="83159"/>
                </a:lnTo>
                <a:lnTo>
                  <a:pt x="915857" y="62615"/>
                </a:lnTo>
                <a:lnTo>
                  <a:pt x="870273" y="45256"/>
                </a:lnTo>
                <a:lnTo>
                  <a:pt x="823610" y="30939"/>
                </a:lnTo>
                <a:lnTo>
                  <a:pt x="776042" y="19522"/>
                </a:lnTo>
                <a:lnTo>
                  <a:pt x="727745" y="10862"/>
                </a:lnTo>
                <a:lnTo>
                  <a:pt x="678891" y="4817"/>
                </a:lnTo>
                <a:lnTo>
                  <a:pt x="629657" y="1243"/>
                </a:lnTo>
                <a:lnTo>
                  <a:pt x="580217" y="0"/>
                </a:lnTo>
                <a:lnTo>
                  <a:pt x="530745" y="942"/>
                </a:lnTo>
                <a:lnTo>
                  <a:pt x="481416" y="3929"/>
                </a:lnTo>
                <a:lnTo>
                  <a:pt x="432369" y="8736"/>
                </a:lnTo>
                <a:lnTo>
                  <a:pt x="383609" y="15127"/>
                </a:lnTo>
                <a:lnTo>
                  <a:pt x="335102" y="22945"/>
                </a:lnTo>
                <a:lnTo>
                  <a:pt x="286818" y="32030"/>
                </a:lnTo>
                <a:lnTo>
                  <a:pt x="238724" y="42224"/>
                </a:lnTo>
                <a:lnTo>
                  <a:pt x="190788" y="53369"/>
                </a:lnTo>
                <a:lnTo>
                  <a:pt x="142980" y="65306"/>
                </a:lnTo>
                <a:lnTo>
                  <a:pt x="47617" y="90924"/>
                </a:lnTo>
                <a:lnTo>
                  <a:pt x="0" y="104287"/>
                </a:lnTo>
                <a:lnTo>
                  <a:pt x="47849" y="91845"/>
                </a:lnTo>
                <a:lnTo>
                  <a:pt x="96129" y="81251"/>
                </a:lnTo>
                <a:lnTo>
                  <a:pt x="144773" y="72499"/>
                </a:lnTo>
                <a:lnTo>
                  <a:pt x="193715" y="65580"/>
                </a:lnTo>
                <a:lnTo>
                  <a:pt x="242890" y="60488"/>
                </a:lnTo>
                <a:lnTo>
                  <a:pt x="292231" y="57214"/>
                </a:lnTo>
                <a:lnTo>
                  <a:pt x="341673" y="55750"/>
                </a:lnTo>
                <a:lnTo>
                  <a:pt x="391150" y="56089"/>
                </a:lnTo>
                <a:lnTo>
                  <a:pt x="440596" y="58223"/>
                </a:lnTo>
                <a:lnTo>
                  <a:pt x="489945" y="62145"/>
                </a:lnTo>
                <a:lnTo>
                  <a:pt x="539132" y="67846"/>
                </a:lnTo>
                <a:lnTo>
                  <a:pt x="588089" y="75319"/>
                </a:lnTo>
                <a:lnTo>
                  <a:pt x="636753" y="84556"/>
                </a:lnTo>
                <a:lnTo>
                  <a:pt x="685055" y="95549"/>
                </a:lnTo>
                <a:lnTo>
                  <a:pt x="732932" y="108292"/>
                </a:lnTo>
                <a:lnTo>
                  <a:pt x="780317" y="122774"/>
                </a:lnTo>
                <a:lnTo>
                  <a:pt x="829500" y="140808"/>
                </a:lnTo>
                <a:lnTo>
                  <a:pt x="876203" y="164040"/>
                </a:lnTo>
                <a:lnTo>
                  <a:pt x="917947" y="193710"/>
                </a:lnTo>
                <a:lnTo>
                  <a:pt x="952251" y="231056"/>
                </a:lnTo>
                <a:lnTo>
                  <a:pt x="956426" y="243559"/>
                </a:lnTo>
                <a:lnTo>
                  <a:pt x="953904" y="255815"/>
                </a:lnTo>
                <a:lnTo>
                  <a:pt x="945928" y="265595"/>
                </a:lnTo>
                <a:lnTo>
                  <a:pt x="933735" y="270671"/>
                </a:lnTo>
                <a:lnTo>
                  <a:pt x="842412" y="273504"/>
                </a:lnTo>
                <a:lnTo>
                  <a:pt x="791800" y="276838"/>
                </a:lnTo>
                <a:lnTo>
                  <a:pt x="741465" y="284284"/>
                </a:lnTo>
                <a:lnTo>
                  <a:pt x="694091" y="297966"/>
                </a:lnTo>
                <a:lnTo>
                  <a:pt x="652363" y="320011"/>
                </a:lnTo>
                <a:lnTo>
                  <a:pt x="618963" y="352542"/>
                </a:lnTo>
                <a:lnTo>
                  <a:pt x="679959" y="351592"/>
                </a:lnTo>
                <a:lnTo>
                  <a:pt x="739313" y="353189"/>
                </a:lnTo>
                <a:lnTo>
                  <a:pt x="796920" y="357211"/>
                </a:lnTo>
                <a:lnTo>
                  <a:pt x="852676" y="363537"/>
                </a:lnTo>
                <a:lnTo>
                  <a:pt x="906478" y="372046"/>
                </a:lnTo>
                <a:lnTo>
                  <a:pt x="958220" y="382617"/>
                </a:lnTo>
                <a:lnTo>
                  <a:pt x="1007799" y="395128"/>
                </a:lnTo>
                <a:lnTo>
                  <a:pt x="1055111" y="409458"/>
                </a:lnTo>
                <a:lnTo>
                  <a:pt x="1100051" y="425486"/>
                </a:lnTo>
                <a:lnTo>
                  <a:pt x="1142516" y="443091"/>
                </a:lnTo>
                <a:lnTo>
                  <a:pt x="1182402" y="462150"/>
                </a:lnTo>
                <a:lnTo>
                  <a:pt x="1219603" y="482544"/>
                </a:lnTo>
                <a:lnTo>
                  <a:pt x="1254017" y="504150"/>
                </a:lnTo>
                <a:lnTo>
                  <a:pt x="1285539" y="526848"/>
                </a:lnTo>
                <a:lnTo>
                  <a:pt x="1290829" y="53213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71640"/>
            <a:ext cx="18288000" cy="1115695"/>
            <a:chOff x="0" y="9171640"/>
            <a:chExt cx="18288000" cy="1115695"/>
          </a:xfrm>
        </p:grpSpPr>
        <p:sp>
          <p:nvSpPr>
            <p:cNvPr id="3" name="object 3"/>
            <p:cNvSpPr/>
            <p:nvPr/>
          </p:nvSpPr>
          <p:spPr>
            <a:xfrm>
              <a:off x="0" y="9171640"/>
              <a:ext cx="9197340" cy="1115695"/>
            </a:xfrm>
            <a:custGeom>
              <a:avLst/>
              <a:gdLst/>
              <a:ahLst/>
              <a:cxnLst/>
              <a:rect l="l" t="t" r="r" b="b"/>
              <a:pathLst>
                <a:path w="9197340" h="1115695">
                  <a:moveTo>
                    <a:pt x="9197124" y="1115359"/>
                  </a:moveTo>
                  <a:lnTo>
                    <a:pt x="0" y="1115359"/>
                  </a:lnTo>
                  <a:lnTo>
                    <a:pt x="0" y="0"/>
                  </a:lnTo>
                  <a:lnTo>
                    <a:pt x="9197124" y="0"/>
                  </a:lnTo>
                  <a:lnTo>
                    <a:pt x="9197124" y="111535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9806197"/>
              <a:ext cx="9197340" cy="154305"/>
            </a:xfrm>
            <a:custGeom>
              <a:avLst/>
              <a:gdLst/>
              <a:ahLst/>
              <a:cxnLst/>
              <a:rect l="l" t="t" r="r" b="b"/>
              <a:pathLst>
                <a:path w="9197340" h="154304">
                  <a:moveTo>
                    <a:pt x="9165715" y="153745"/>
                  </a:moveTo>
                  <a:lnTo>
                    <a:pt x="8935183" y="153745"/>
                  </a:lnTo>
                  <a:lnTo>
                    <a:pt x="8905274" y="147705"/>
                  </a:lnTo>
                  <a:lnTo>
                    <a:pt x="8880848" y="131233"/>
                  </a:lnTo>
                  <a:lnTo>
                    <a:pt x="8864378" y="106798"/>
                  </a:lnTo>
                  <a:lnTo>
                    <a:pt x="8858339" y="76872"/>
                  </a:lnTo>
                  <a:lnTo>
                    <a:pt x="8864378" y="46953"/>
                  </a:lnTo>
                  <a:lnTo>
                    <a:pt x="8880848" y="22517"/>
                  </a:lnTo>
                  <a:lnTo>
                    <a:pt x="8905274" y="6041"/>
                  </a:lnTo>
                  <a:lnTo>
                    <a:pt x="8935183" y="0"/>
                  </a:lnTo>
                  <a:lnTo>
                    <a:pt x="9165715" y="0"/>
                  </a:lnTo>
                  <a:lnTo>
                    <a:pt x="9174764" y="572"/>
                  </a:lnTo>
                  <a:lnTo>
                    <a:pt x="9183472" y="2215"/>
                  </a:lnTo>
                  <a:lnTo>
                    <a:pt x="9191808" y="4819"/>
                  </a:lnTo>
                  <a:lnTo>
                    <a:pt x="9197124" y="7132"/>
                  </a:lnTo>
                  <a:lnTo>
                    <a:pt x="9197124" y="146612"/>
                  </a:lnTo>
                  <a:lnTo>
                    <a:pt x="9191808" y="148926"/>
                  </a:lnTo>
                  <a:lnTo>
                    <a:pt x="9183472" y="151529"/>
                  </a:lnTo>
                  <a:lnTo>
                    <a:pt x="9174764" y="153173"/>
                  </a:lnTo>
                  <a:lnTo>
                    <a:pt x="9165715" y="153745"/>
                  </a:lnTo>
                  <a:close/>
                </a:path>
                <a:path w="9197340" h="154304">
                  <a:moveTo>
                    <a:pt x="2970649" y="153745"/>
                  </a:moveTo>
                  <a:lnTo>
                    <a:pt x="2487038" y="153745"/>
                  </a:lnTo>
                  <a:lnTo>
                    <a:pt x="2457123" y="147705"/>
                  </a:lnTo>
                  <a:lnTo>
                    <a:pt x="2432697" y="131233"/>
                  </a:lnTo>
                  <a:lnTo>
                    <a:pt x="2416231" y="106798"/>
                  </a:lnTo>
                  <a:lnTo>
                    <a:pt x="2410194" y="76872"/>
                  </a:lnTo>
                  <a:lnTo>
                    <a:pt x="2416231" y="46953"/>
                  </a:lnTo>
                  <a:lnTo>
                    <a:pt x="2432697" y="22517"/>
                  </a:lnTo>
                  <a:lnTo>
                    <a:pt x="2457123" y="6041"/>
                  </a:lnTo>
                  <a:lnTo>
                    <a:pt x="2487038" y="0"/>
                  </a:lnTo>
                  <a:lnTo>
                    <a:pt x="2970649" y="0"/>
                  </a:lnTo>
                  <a:lnTo>
                    <a:pt x="3000563" y="6041"/>
                  </a:lnTo>
                  <a:lnTo>
                    <a:pt x="3024989" y="22517"/>
                  </a:lnTo>
                  <a:lnTo>
                    <a:pt x="3041455" y="46953"/>
                  </a:lnTo>
                  <a:lnTo>
                    <a:pt x="3047493" y="76872"/>
                  </a:lnTo>
                  <a:lnTo>
                    <a:pt x="3041455" y="106798"/>
                  </a:lnTo>
                  <a:lnTo>
                    <a:pt x="3024989" y="131233"/>
                  </a:lnTo>
                  <a:lnTo>
                    <a:pt x="3000563" y="147705"/>
                  </a:lnTo>
                  <a:lnTo>
                    <a:pt x="2970649" y="153745"/>
                  </a:lnTo>
                  <a:close/>
                </a:path>
                <a:path w="9197340" h="154304">
                  <a:moveTo>
                    <a:pt x="391375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391375" y="0"/>
                  </a:lnTo>
                  <a:lnTo>
                    <a:pt x="421290" y="6041"/>
                  </a:lnTo>
                  <a:lnTo>
                    <a:pt x="445716" y="22517"/>
                  </a:lnTo>
                  <a:lnTo>
                    <a:pt x="462182" y="46953"/>
                  </a:lnTo>
                  <a:lnTo>
                    <a:pt x="468220" y="76872"/>
                  </a:lnTo>
                  <a:lnTo>
                    <a:pt x="462182" y="106798"/>
                  </a:lnTo>
                  <a:lnTo>
                    <a:pt x="445716" y="131233"/>
                  </a:lnTo>
                  <a:lnTo>
                    <a:pt x="421290" y="147705"/>
                  </a:lnTo>
                  <a:lnTo>
                    <a:pt x="391375" y="153745"/>
                  </a:lnTo>
                  <a:close/>
                </a:path>
                <a:path w="9197340" h="154304">
                  <a:moveTo>
                    <a:pt x="6839536" y="153745"/>
                  </a:moveTo>
                  <a:lnTo>
                    <a:pt x="6355925" y="153745"/>
                  </a:lnTo>
                  <a:lnTo>
                    <a:pt x="6326016" y="147705"/>
                  </a:lnTo>
                  <a:lnTo>
                    <a:pt x="6301590" y="131233"/>
                  </a:lnTo>
                  <a:lnTo>
                    <a:pt x="6285120" y="106798"/>
                  </a:lnTo>
                  <a:lnTo>
                    <a:pt x="6279081" y="76872"/>
                  </a:lnTo>
                  <a:lnTo>
                    <a:pt x="6285120" y="46953"/>
                  </a:lnTo>
                  <a:lnTo>
                    <a:pt x="6301590" y="22517"/>
                  </a:lnTo>
                  <a:lnTo>
                    <a:pt x="6326016" y="6041"/>
                  </a:lnTo>
                  <a:lnTo>
                    <a:pt x="6355925" y="0"/>
                  </a:lnTo>
                  <a:lnTo>
                    <a:pt x="6839536" y="0"/>
                  </a:lnTo>
                  <a:lnTo>
                    <a:pt x="6869444" y="6041"/>
                  </a:lnTo>
                  <a:lnTo>
                    <a:pt x="6893870" y="22517"/>
                  </a:lnTo>
                  <a:lnTo>
                    <a:pt x="6910340" y="46953"/>
                  </a:lnTo>
                  <a:lnTo>
                    <a:pt x="6916380" y="76872"/>
                  </a:lnTo>
                  <a:lnTo>
                    <a:pt x="6910340" y="106798"/>
                  </a:lnTo>
                  <a:lnTo>
                    <a:pt x="6893870" y="131233"/>
                  </a:lnTo>
                  <a:lnTo>
                    <a:pt x="6869444" y="147705"/>
                  </a:lnTo>
                  <a:lnTo>
                    <a:pt x="6839536" y="153745"/>
                  </a:lnTo>
                  <a:close/>
                </a:path>
                <a:path w="9197340" h="154304">
                  <a:moveTo>
                    <a:pt x="5549906" y="153745"/>
                  </a:moveTo>
                  <a:lnTo>
                    <a:pt x="5066295" y="153745"/>
                  </a:lnTo>
                  <a:lnTo>
                    <a:pt x="5036387" y="147705"/>
                  </a:lnTo>
                  <a:lnTo>
                    <a:pt x="5011961" y="131233"/>
                  </a:lnTo>
                  <a:lnTo>
                    <a:pt x="4995491" y="106798"/>
                  </a:lnTo>
                  <a:lnTo>
                    <a:pt x="4989451" y="76872"/>
                  </a:lnTo>
                  <a:lnTo>
                    <a:pt x="4995491" y="46953"/>
                  </a:lnTo>
                  <a:lnTo>
                    <a:pt x="5011961" y="22517"/>
                  </a:lnTo>
                  <a:lnTo>
                    <a:pt x="5036387" y="6041"/>
                  </a:lnTo>
                  <a:lnTo>
                    <a:pt x="5066295" y="0"/>
                  </a:lnTo>
                  <a:lnTo>
                    <a:pt x="5549906" y="0"/>
                  </a:lnTo>
                  <a:lnTo>
                    <a:pt x="5579815" y="6041"/>
                  </a:lnTo>
                  <a:lnTo>
                    <a:pt x="5604241" y="22517"/>
                  </a:lnTo>
                  <a:lnTo>
                    <a:pt x="5620711" y="46953"/>
                  </a:lnTo>
                  <a:lnTo>
                    <a:pt x="5626751" y="76872"/>
                  </a:lnTo>
                  <a:lnTo>
                    <a:pt x="5620711" y="106798"/>
                  </a:lnTo>
                  <a:lnTo>
                    <a:pt x="5604241" y="131233"/>
                  </a:lnTo>
                  <a:lnTo>
                    <a:pt x="5579815" y="147705"/>
                  </a:lnTo>
                  <a:lnTo>
                    <a:pt x="5549906" y="153745"/>
                  </a:lnTo>
                  <a:close/>
                </a:path>
                <a:path w="9197340" h="154304">
                  <a:moveTo>
                    <a:pt x="4260278" y="153745"/>
                  </a:moveTo>
                  <a:lnTo>
                    <a:pt x="3776667" y="153745"/>
                  </a:lnTo>
                  <a:lnTo>
                    <a:pt x="3746752" y="147705"/>
                  </a:lnTo>
                  <a:lnTo>
                    <a:pt x="3722326" y="131233"/>
                  </a:lnTo>
                  <a:lnTo>
                    <a:pt x="3705860" y="106798"/>
                  </a:lnTo>
                  <a:lnTo>
                    <a:pt x="3699823" y="76872"/>
                  </a:lnTo>
                  <a:lnTo>
                    <a:pt x="3705860" y="46953"/>
                  </a:lnTo>
                  <a:lnTo>
                    <a:pt x="3722326" y="22517"/>
                  </a:lnTo>
                  <a:lnTo>
                    <a:pt x="3746752" y="6041"/>
                  </a:lnTo>
                  <a:lnTo>
                    <a:pt x="3776667" y="0"/>
                  </a:lnTo>
                  <a:lnTo>
                    <a:pt x="4260278" y="0"/>
                  </a:lnTo>
                  <a:lnTo>
                    <a:pt x="4290186" y="6041"/>
                  </a:lnTo>
                  <a:lnTo>
                    <a:pt x="4314612" y="22517"/>
                  </a:lnTo>
                  <a:lnTo>
                    <a:pt x="4331082" y="46953"/>
                  </a:lnTo>
                  <a:lnTo>
                    <a:pt x="4337122" y="76872"/>
                  </a:lnTo>
                  <a:lnTo>
                    <a:pt x="4331082" y="106798"/>
                  </a:lnTo>
                  <a:lnTo>
                    <a:pt x="4314612" y="131233"/>
                  </a:lnTo>
                  <a:lnTo>
                    <a:pt x="4290186" y="147705"/>
                  </a:lnTo>
                  <a:lnTo>
                    <a:pt x="4260278" y="153745"/>
                  </a:lnTo>
                  <a:close/>
                </a:path>
                <a:path w="9197340" h="154304">
                  <a:moveTo>
                    <a:pt x="1681020" y="153745"/>
                  </a:moveTo>
                  <a:lnTo>
                    <a:pt x="1197409" y="153745"/>
                  </a:lnTo>
                  <a:lnTo>
                    <a:pt x="1167494" y="147705"/>
                  </a:lnTo>
                  <a:lnTo>
                    <a:pt x="1143069" y="131233"/>
                  </a:lnTo>
                  <a:lnTo>
                    <a:pt x="1126602" y="106798"/>
                  </a:lnTo>
                  <a:lnTo>
                    <a:pt x="1120565" y="76872"/>
                  </a:lnTo>
                  <a:lnTo>
                    <a:pt x="1126602" y="46953"/>
                  </a:lnTo>
                  <a:lnTo>
                    <a:pt x="1143069" y="22517"/>
                  </a:lnTo>
                  <a:lnTo>
                    <a:pt x="1167494" y="6041"/>
                  </a:lnTo>
                  <a:lnTo>
                    <a:pt x="1197409" y="0"/>
                  </a:lnTo>
                  <a:lnTo>
                    <a:pt x="1681020" y="0"/>
                  </a:lnTo>
                  <a:lnTo>
                    <a:pt x="1710935" y="6041"/>
                  </a:lnTo>
                  <a:lnTo>
                    <a:pt x="1735360" y="22517"/>
                  </a:lnTo>
                  <a:lnTo>
                    <a:pt x="1751826" y="46953"/>
                  </a:lnTo>
                  <a:lnTo>
                    <a:pt x="1757864" y="76872"/>
                  </a:lnTo>
                  <a:lnTo>
                    <a:pt x="1751826" y="106798"/>
                  </a:lnTo>
                  <a:lnTo>
                    <a:pt x="1735360" y="131233"/>
                  </a:lnTo>
                  <a:lnTo>
                    <a:pt x="1710935" y="147705"/>
                  </a:lnTo>
                  <a:lnTo>
                    <a:pt x="1681020" y="153745"/>
                  </a:lnTo>
                  <a:close/>
                </a:path>
                <a:path w="9197340" h="154304">
                  <a:moveTo>
                    <a:pt x="8129179" y="153745"/>
                  </a:moveTo>
                  <a:lnTo>
                    <a:pt x="7645569" y="153745"/>
                  </a:lnTo>
                  <a:lnTo>
                    <a:pt x="7615661" y="147705"/>
                  </a:lnTo>
                  <a:lnTo>
                    <a:pt x="7591234" y="131233"/>
                  </a:lnTo>
                  <a:lnTo>
                    <a:pt x="7574765" y="106798"/>
                  </a:lnTo>
                  <a:lnTo>
                    <a:pt x="7568725" y="76872"/>
                  </a:lnTo>
                  <a:lnTo>
                    <a:pt x="7574765" y="46953"/>
                  </a:lnTo>
                  <a:lnTo>
                    <a:pt x="7591234" y="22517"/>
                  </a:lnTo>
                  <a:lnTo>
                    <a:pt x="7615661" y="6041"/>
                  </a:lnTo>
                  <a:lnTo>
                    <a:pt x="7645569" y="0"/>
                  </a:lnTo>
                  <a:lnTo>
                    <a:pt x="8129179" y="0"/>
                  </a:lnTo>
                  <a:lnTo>
                    <a:pt x="8159088" y="6041"/>
                  </a:lnTo>
                  <a:lnTo>
                    <a:pt x="8183514" y="22517"/>
                  </a:lnTo>
                  <a:lnTo>
                    <a:pt x="8199984" y="46953"/>
                  </a:lnTo>
                  <a:lnTo>
                    <a:pt x="8206024" y="76872"/>
                  </a:lnTo>
                  <a:lnTo>
                    <a:pt x="8199984" y="106798"/>
                  </a:lnTo>
                  <a:lnTo>
                    <a:pt x="8183514" y="131233"/>
                  </a:lnTo>
                  <a:lnTo>
                    <a:pt x="8159088" y="147705"/>
                  </a:lnTo>
                  <a:lnTo>
                    <a:pt x="8129179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88863" y="9171640"/>
              <a:ext cx="9199245" cy="1115695"/>
            </a:xfrm>
            <a:custGeom>
              <a:avLst/>
              <a:gdLst/>
              <a:ahLst/>
              <a:cxnLst/>
              <a:rect l="l" t="t" r="r" b="b"/>
              <a:pathLst>
                <a:path w="9199244" h="1115695">
                  <a:moveTo>
                    <a:pt x="9199137" y="1115359"/>
                  </a:moveTo>
                  <a:lnTo>
                    <a:pt x="0" y="1115359"/>
                  </a:lnTo>
                  <a:lnTo>
                    <a:pt x="0" y="0"/>
                  </a:lnTo>
                  <a:lnTo>
                    <a:pt x="9199137" y="0"/>
                  </a:lnTo>
                  <a:lnTo>
                    <a:pt x="9199137" y="111535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88863" y="9806197"/>
              <a:ext cx="9199245" cy="154305"/>
            </a:xfrm>
            <a:custGeom>
              <a:avLst/>
              <a:gdLst/>
              <a:ahLst/>
              <a:cxnLst/>
              <a:rect l="l" t="t" r="r" b="b"/>
              <a:pathLst>
                <a:path w="9199244" h="154304">
                  <a:moveTo>
                    <a:pt x="4041474" y="153745"/>
                  </a:moveTo>
                  <a:lnTo>
                    <a:pt x="3557863" y="153745"/>
                  </a:lnTo>
                  <a:lnTo>
                    <a:pt x="3527948" y="147705"/>
                  </a:lnTo>
                  <a:lnTo>
                    <a:pt x="3503523" y="131233"/>
                  </a:lnTo>
                  <a:lnTo>
                    <a:pt x="3487057" y="106798"/>
                  </a:lnTo>
                  <a:lnTo>
                    <a:pt x="3481019" y="76872"/>
                  </a:lnTo>
                  <a:lnTo>
                    <a:pt x="3487057" y="46953"/>
                  </a:lnTo>
                  <a:lnTo>
                    <a:pt x="3503523" y="22517"/>
                  </a:lnTo>
                  <a:lnTo>
                    <a:pt x="3527948" y="6041"/>
                  </a:lnTo>
                  <a:lnTo>
                    <a:pt x="3557863" y="0"/>
                  </a:lnTo>
                  <a:lnTo>
                    <a:pt x="4041474" y="0"/>
                  </a:lnTo>
                  <a:lnTo>
                    <a:pt x="4071389" y="6041"/>
                  </a:lnTo>
                  <a:lnTo>
                    <a:pt x="4095814" y="22517"/>
                  </a:lnTo>
                  <a:lnTo>
                    <a:pt x="4112281" y="46953"/>
                  </a:lnTo>
                  <a:lnTo>
                    <a:pt x="4118318" y="76872"/>
                  </a:lnTo>
                  <a:lnTo>
                    <a:pt x="4112281" y="106798"/>
                  </a:lnTo>
                  <a:lnTo>
                    <a:pt x="4095814" y="131233"/>
                  </a:lnTo>
                  <a:lnTo>
                    <a:pt x="4071389" y="147705"/>
                  </a:lnTo>
                  <a:lnTo>
                    <a:pt x="4041474" y="153745"/>
                  </a:lnTo>
                  <a:close/>
                </a:path>
                <a:path w="9199244" h="154304">
                  <a:moveTo>
                    <a:pt x="1462201" y="153745"/>
                  </a:moveTo>
                  <a:lnTo>
                    <a:pt x="978590" y="153745"/>
                  </a:lnTo>
                  <a:lnTo>
                    <a:pt x="948675" y="147705"/>
                  </a:lnTo>
                  <a:lnTo>
                    <a:pt x="924250" y="131233"/>
                  </a:lnTo>
                  <a:lnTo>
                    <a:pt x="907783" y="106798"/>
                  </a:lnTo>
                  <a:lnTo>
                    <a:pt x="901746" y="76872"/>
                  </a:lnTo>
                  <a:lnTo>
                    <a:pt x="907783" y="46953"/>
                  </a:lnTo>
                  <a:lnTo>
                    <a:pt x="924250" y="22517"/>
                  </a:lnTo>
                  <a:lnTo>
                    <a:pt x="948675" y="6041"/>
                  </a:lnTo>
                  <a:lnTo>
                    <a:pt x="978590" y="0"/>
                  </a:lnTo>
                  <a:lnTo>
                    <a:pt x="1462201" y="0"/>
                  </a:lnTo>
                  <a:lnTo>
                    <a:pt x="1492116" y="6041"/>
                  </a:lnTo>
                  <a:lnTo>
                    <a:pt x="1516541" y="22517"/>
                  </a:lnTo>
                  <a:lnTo>
                    <a:pt x="1533007" y="46953"/>
                  </a:lnTo>
                  <a:lnTo>
                    <a:pt x="1539045" y="76872"/>
                  </a:lnTo>
                  <a:lnTo>
                    <a:pt x="1533007" y="106798"/>
                  </a:lnTo>
                  <a:lnTo>
                    <a:pt x="1516541" y="131233"/>
                  </a:lnTo>
                  <a:lnTo>
                    <a:pt x="1492116" y="147705"/>
                  </a:lnTo>
                  <a:lnTo>
                    <a:pt x="1462201" y="153745"/>
                  </a:lnTo>
                  <a:close/>
                </a:path>
                <a:path w="9199244" h="154304">
                  <a:moveTo>
                    <a:pt x="7910361" y="153745"/>
                  </a:moveTo>
                  <a:lnTo>
                    <a:pt x="7426750" y="153745"/>
                  </a:lnTo>
                  <a:lnTo>
                    <a:pt x="7396842" y="147705"/>
                  </a:lnTo>
                  <a:lnTo>
                    <a:pt x="7372416" y="131233"/>
                  </a:lnTo>
                  <a:lnTo>
                    <a:pt x="7355946" y="106798"/>
                  </a:lnTo>
                  <a:lnTo>
                    <a:pt x="7349906" y="76872"/>
                  </a:lnTo>
                  <a:lnTo>
                    <a:pt x="7355946" y="46953"/>
                  </a:lnTo>
                  <a:lnTo>
                    <a:pt x="7372416" y="22517"/>
                  </a:lnTo>
                  <a:lnTo>
                    <a:pt x="7396842" y="6041"/>
                  </a:lnTo>
                  <a:lnTo>
                    <a:pt x="7426750" y="0"/>
                  </a:lnTo>
                  <a:lnTo>
                    <a:pt x="7910361" y="0"/>
                  </a:lnTo>
                  <a:lnTo>
                    <a:pt x="7940270" y="6041"/>
                  </a:lnTo>
                  <a:lnTo>
                    <a:pt x="7964696" y="22517"/>
                  </a:lnTo>
                  <a:lnTo>
                    <a:pt x="7981166" y="46953"/>
                  </a:lnTo>
                  <a:lnTo>
                    <a:pt x="7987205" y="76872"/>
                  </a:lnTo>
                  <a:lnTo>
                    <a:pt x="7981166" y="106798"/>
                  </a:lnTo>
                  <a:lnTo>
                    <a:pt x="7964696" y="131233"/>
                  </a:lnTo>
                  <a:lnTo>
                    <a:pt x="7940270" y="147705"/>
                  </a:lnTo>
                  <a:lnTo>
                    <a:pt x="7910361" y="153745"/>
                  </a:lnTo>
                  <a:close/>
                </a:path>
                <a:path w="9199244" h="154304">
                  <a:moveTo>
                    <a:pt x="6620732" y="153745"/>
                  </a:moveTo>
                  <a:lnTo>
                    <a:pt x="6137121" y="153745"/>
                  </a:lnTo>
                  <a:lnTo>
                    <a:pt x="6107213" y="147705"/>
                  </a:lnTo>
                  <a:lnTo>
                    <a:pt x="6082786" y="131233"/>
                  </a:lnTo>
                  <a:lnTo>
                    <a:pt x="6066317" y="106798"/>
                  </a:lnTo>
                  <a:lnTo>
                    <a:pt x="6060277" y="76872"/>
                  </a:lnTo>
                  <a:lnTo>
                    <a:pt x="6066317" y="46953"/>
                  </a:lnTo>
                  <a:lnTo>
                    <a:pt x="6082786" y="22517"/>
                  </a:lnTo>
                  <a:lnTo>
                    <a:pt x="6107213" y="6041"/>
                  </a:lnTo>
                  <a:lnTo>
                    <a:pt x="6137121" y="0"/>
                  </a:lnTo>
                  <a:lnTo>
                    <a:pt x="6620732" y="0"/>
                  </a:lnTo>
                  <a:lnTo>
                    <a:pt x="6650640" y="6041"/>
                  </a:lnTo>
                  <a:lnTo>
                    <a:pt x="6675066" y="22517"/>
                  </a:lnTo>
                  <a:lnTo>
                    <a:pt x="6691536" y="46953"/>
                  </a:lnTo>
                  <a:lnTo>
                    <a:pt x="6697576" y="76872"/>
                  </a:lnTo>
                  <a:lnTo>
                    <a:pt x="6691536" y="106798"/>
                  </a:lnTo>
                  <a:lnTo>
                    <a:pt x="6675066" y="131233"/>
                  </a:lnTo>
                  <a:lnTo>
                    <a:pt x="6650640" y="147705"/>
                  </a:lnTo>
                  <a:lnTo>
                    <a:pt x="6620732" y="153745"/>
                  </a:lnTo>
                  <a:close/>
                </a:path>
                <a:path w="9199244" h="154304">
                  <a:moveTo>
                    <a:pt x="5331103" y="153745"/>
                  </a:moveTo>
                  <a:lnTo>
                    <a:pt x="4847492" y="153745"/>
                  </a:lnTo>
                  <a:lnTo>
                    <a:pt x="4817577" y="147705"/>
                  </a:lnTo>
                  <a:lnTo>
                    <a:pt x="4793152" y="131233"/>
                  </a:lnTo>
                  <a:lnTo>
                    <a:pt x="4776686" y="106798"/>
                  </a:lnTo>
                  <a:lnTo>
                    <a:pt x="4770648" y="76872"/>
                  </a:lnTo>
                  <a:lnTo>
                    <a:pt x="4776686" y="46953"/>
                  </a:lnTo>
                  <a:lnTo>
                    <a:pt x="4793152" y="22517"/>
                  </a:lnTo>
                  <a:lnTo>
                    <a:pt x="4817577" y="6041"/>
                  </a:lnTo>
                  <a:lnTo>
                    <a:pt x="4847492" y="0"/>
                  </a:lnTo>
                  <a:lnTo>
                    <a:pt x="5331103" y="0"/>
                  </a:lnTo>
                  <a:lnTo>
                    <a:pt x="5361012" y="6041"/>
                  </a:lnTo>
                  <a:lnTo>
                    <a:pt x="5385438" y="22517"/>
                  </a:lnTo>
                  <a:lnTo>
                    <a:pt x="5401908" y="46953"/>
                  </a:lnTo>
                  <a:lnTo>
                    <a:pt x="5407947" y="76872"/>
                  </a:lnTo>
                  <a:lnTo>
                    <a:pt x="5401908" y="106798"/>
                  </a:lnTo>
                  <a:lnTo>
                    <a:pt x="5385438" y="131233"/>
                  </a:lnTo>
                  <a:lnTo>
                    <a:pt x="5361012" y="147705"/>
                  </a:lnTo>
                  <a:lnTo>
                    <a:pt x="5331103" y="153745"/>
                  </a:lnTo>
                  <a:close/>
                </a:path>
                <a:path w="9199244" h="154304">
                  <a:moveTo>
                    <a:pt x="2751845" y="153745"/>
                  </a:moveTo>
                  <a:lnTo>
                    <a:pt x="2268234" y="153745"/>
                  </a:lnTo>
                  <a:lnTo>
                    <a:pt x="2238320" y="147705"/>
                  </a:lnTo>
                  <a:lnTo>
                    <a:pt x="2213894" y="131233"/>
                  </a:lnTo>
                  <a:lnTo>
                    <a:pt x="2197428" y="106798"/>
                  </a:lnTo>
                  <a:lnTo>
                    <a:pt x="2191390" y="76872"/>
                  </a:lnTo>
                  <a:lnTo>
                    <a:pt x="2197428" y="46953"/>
                  </a:lnTo>
                  <a:lnTo>
                    <a:pt x="2213894" y="22517"/>
                  </a:lnTo>
                  <a:lnTo>
                    <a:pt x="2238320" y="6041"/>
                  </a:lnTo>
                  <a:lnTo>
                    <a:pt x="2268234" y="0"/>
                  </a:lnTo>
                  <a:lnTo>
                    <a:pt x="2751845" y="0"/>
                  </a:lnTo>
                  <a:lnTo>
                    <a:pt x="2781760" y="6041"/>
                  </a:lnTo>
                  <a:lnTo>
                    <a:pt x="2806185" y="22517"/>
                  </a:lnTo>
                  <a:lnTo>
                    <a:pt x="2822652" y="46953"/>
                  </a:lnTo>
                  <a:lnTo>
                    <a:pt x="2828689" y="76872"/>
                  </a:lnTo>
                  <a:lnTo>
                    <a:pt x="2822652" y="106798"/>
                  </a:lnTo>
                  <a:lnTo>
                    <a:pt x="2806185" y="131233"/>
                  </a:lnTo>
                  <a:lnTo>
                    <a:pt x="2781760" y="147705"/>
                  </a:lnTo>
                  <a:lnTo>
                    <a:pt x="2751845" y="153745"/>
                  </a:lnTo>
                  <a:close/>
                </a:path>
                <a:path w="9199244" h="154304">
                  <a:moveTo>
                    <a:pt x="9199137" y="153745"/>
                  </a:moveTo>
                  <a:lnTo>
                    <a:pt x="8716394" y="153745"/>
                  </a:lnTo>
                  <a:lnTo>
                    <a:pt x="8686486" y="147705"/>
                  </a:lnTo>
                  <a:lnTo>
                    <a:pt x="8662060" y="131233"/>
                  </a:lnTo>
                  <a:lnTo>
                    <a:pt x="8645590" y="106798"/>
                  </a:lnTo>
                  <a:lnTo>
                    <a:pt x="8639550" y="76872"/>
                  </a:lnTo>
                  <a:lnTo>
                    <a:pt x="8645590" y="46953"/>
                  </a:lnTo>
                  <a:lnTo>
                    <a:pt x="8662060" y="22517"/>
                  </a:lnTo>
                  <a:lnTo>
                    <a:pt x="8686486" y="6041"/>
                  </a:lnTo>
                  <a:lnTo>
                    <a:pt x="8716394" y="0"/>
                  </a:lnTo>
                  <a:lnTo>
                    <a:pt x="9199137" y="0"/>
                  </a:lnTo>
                  <a:lnTo>
                    <a:pt x="9199137" y="153745"/>
                  </a:lnTo>
                  <a:close/>
                </a:path>
                <a:path w="9199244" h="154304">
                  <a:moveTo>
                    <a:pt x="172572" y="153745"/>
                  </a:moveTo>
                  <a:lnTo>
                    <a:pt x="0" y="153745"/>
                  </a:lnTo>
                  <a:lnTo>
                    <a:pt x="0" y="0"/>
                  </a:lnTo>
                  <a:lnTo>
                    <a:pt x="172572" y="0"/>
                  </a:lnTo>
                  <a:lnTo>
                    <a:pt x="202487" y="6041"/>
                  </a:lnTo>
                  <a:lnTo>
                    <a:pt x="226912" y="22517"/>
                  </a:lnTo>
                  <a:lnTo>
                    <a:pt x="243379" y="46953"/>
                  </a:lnTo>
                  <a:lnTo>
                    <a:pt x="249416" y="76872"/>
                  </a:lnTo>
                  <a:lnTo>
                    <a:pt x="243379" y="106798"/>
                  </a:lnTo>
                  <a:lnTo>
                    <a:pt x="226912" y="131233"/>
                  </a:lnTo>
                  <a:lnTo>
                    <a:pt x="202487" y="147705"/>
                  </a:lnTo>
                  <a:lnTo>
                    <a:pt x="172572" y="15374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9444342" y="2940641"/>
            <a:ext cx="5543550" cy="6020435"/>
            <a:chOff x="9444342" y="2940641"/>
            <a:chExt cx="5543550" cy="6020435"/>
          </a:xfrm>
        </p:grpSpPr>
        <p:sp>
          <p:nvSpPr>
            <p:cNvPr id="8" name="object 8"/>
            <p:cNvSpPr/>
            <p:nvPr/>
          </p:nvSpPr>
          <p:spPr>
            <a:xfrm>
              <a:off x="9615831" y="3112129"/>
              <a:ext cx="5200650" cy="5676900"/>
            </a:xfrm>
            <a:custGeom>
              <a:avLst/>
              <a:gdLst/>
              <a:ahLst/>
              <a:cxnLst/>
              <a:rect l="l" t="t" r="r" b="b"/>
              <a:pathLst>
                <a:path w="5200650" h="5676900">
                  <a:moveTo>
                    <a:pt x="5200558" y="5676900"/>
                  </a:moveTo>
                  <a:lnTo>
                    <a:pt x="0" y="5676900"/>
                  </a:lnTo>
                  <a:lnTo>
                    <a:pt x="0" y="0"/>
                  </a:lnTo>
                  <a:lnTo>
                    <a:pt x="5200558" y="0"/>
                  </a:lnTo>
                  <a:lnTo>
                    <a:pt x="5200558" y="5676900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15831" y="3112129"/>
              <a:ext cx="5200650" cy="5676900"/>
            </a:xfrm>
            <a:custGeom>
              <a:avLst/>
              <a:gdLst/>
              <a:ahLst/>
              <a:cxnLst/>
              <a:rect l="l" t="t" r="r" b="b"/>
              <a:pathLst>
                <a:path w="5200650" h="5676900">
                  <a:moveTo>
                    <a:pt x="0" y="0"/>
                  </a:moveTo>
                  <a:lnTo>
                    <a:pt x="5200558" y="0"/>
                  </a:lnTo>
                  <a:lnTo>
                    <a:pt x="5200558" y="5676899"/>
                  </a:lnTo>
                  <a:lnTo>
                    <a:pt x="0" y="5676899"/>
                  </a:lnTo>
                  <a:lnTo>
                    <a:pt x="0" y="0"/>
                  </a:lnTo>
                </a:path>
              </a:pathLst>
            </a:custGeom>
            <a:ln w="342976">
              <a:solidFill>
                <a:srgbClr val="BD65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303375" y="2940641"/>
            <a:ext cx="5543550" cy="6020435"/>
            <a:chOff x="3303375" y="2940641"/>
            <a:chExt cx="5543550" cy="6020435"/>
          </a:xfrm>
        </p:grpSpPr>
        <p:sp>
          <p:nvSpPr>
            <p:cNvPr id="11" name="object 11"/>
            <p:cNvSpPr/>
            <p:nvPr/>
          </p:nvSpPr>
          <p:spPr>
            <a:xfrm>
              <a:off x="3474864" y="3112129"/>
              <a:ext cx="5200650" cy="5676900"/>
            </a:xfrm>
            <a:custGeom>
              <a:avLst/>
              <a:gdLst/>
              <a:ahLst/>
              <a:cxnLst/>
              <a:rect l="l" t="t" r="r" b="b"/>
              <a:pathLst>
                <a:path w="5200650" h="5676900">
                  <a:moveTo>
                    <a:pt x="5200558" y="5676900"/>
                  </a:moveTo>
                  <a:lnTo>
                    <a:pt x="0" y="5676900"/>
                  </a:lnTo>
                  <a:lnTo>
                    <a:pt x="0" y="0"/>
                  </a:lnTo>
                  <a:lnTo>
                    <a:pt x="5200558" y="0"/>
                  </a:lnTo>
                  <a:lnTo>
                    <a:pt x="5200558" y="5676900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4864" y="3112129"/>
              <a:ext cx="5200650" cy="5676900"/>
            </a:xfrm>
            <a:custGeom>
              <a:avLst/>
              <a:gdLst/>
              <a:ahLst/>
              <a:cxnLst/>
              <a:rect l="l" t="t" r="r" b="b"/>
              <a:pathLst>
                <a:path w="5200650" h="5676900">
                  <a:moveTo>
                    <a:pt x="0" y="0"/>
                  </a:moveTo>
                  <a:lnTo>
                    <a:pt x="5200558" y="0"/>
                  </a:lnTo>
                  <a:lnTo>
                    <a:pt x="5200558" y="5676899"/>
                  </a:lnTo>
                  <a:lnTo>
                    <a:pt x="0" y="5676899"/>
                  </a:lnTo>
                  <a:lnTo>
                    <a:pt x="0" y="0"/>
                  </a:lnTo>
                </a:path>
              </a:pathLst>
            </a:custGeom>
            <a:ln w="342976">
              <a:solidFill>
                <a:srgbClr val="BD65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851814"/>
            <a:ext cx="10291445" cy="1876425"/>
          </a:xfrm>
          <a:custGeom>
            <a:avLst/>
            <a:gdLst/>
            <a:ahLst/>
            <a:cxnLst/>
            <a:rect l="l" t="t" r="r" b="b"/>
            <a:pathLst>
              <a:path w="10291445" h="1876425">
                <a:moveTo>
                  <a:pt x="9352393" y="1876424"/>
                </a:moveTo>
                <a:lnTo>
                  <a:pt x="0" y="1876424"/>
                </a:lnTo>
                <a:lnTo>
                  <a:pt x="0" y="0"/>
                </a:lnTo>
                <a:lnTo>
                  <a:pt x="9352393" y="0"/>
                </a:lnTo>
                <a:lnTo>
                  <a:pt x="10290889" y="938212"/>
                </a:lnTo>
                <a:lnTo>
                  <a:pt x="9352393" y="1876424"/>
                </a:lnTo>
                <a:close/>
              </a:path>
            </a:pathLst>
          </a:custGeom>
          <a:solidFill>
            <a:srgbClr val="F5B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23566" y="1146760"/>
            <a:ext cx="7671434" cy="12858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165"/>
              <a:t>A</a:t>
            </a:r>
            <a:r>
              <a:rPr dirty="0" sz="8250" spc="459"/>
              <a:t>d</a:t>
            </a:r>
            <a:r>
              <a:rPr dirty="0" sz="8250" spc="520"/>
              <a:t>m</a:t>
            </a:r>
            <a:r>
              <a:rPr dirty="0" sz="8250" spc="430"/>
              <a:t>i</a:t>
            </a:r>
            <a:r>
              <a:rPr dirty="0" sz="8250" spc="515"/>
              <a:t>n</a:t>
            </a:r>
            <a:r>
              <a:rPr dirty="0" sz="8250" spc="-805"/>
              <a:t> </a:t>
            </a:r>
            <a:r>
              <a:rPr dirty="0" sz="8250" spc="-475"/>
              <a:t>F</a:t>
            </a:r>
            <a:r>
              <a:rPr dirty="0" sz="8250" spc="50"/>
              <a:t>e</a:t>
            </a:r>
            <a:r>
              <a:rPr dirty="0" sz="8250" spc="315"/>
              <a:t>a</a:t>
            </a:r>
            <a:r>
              <a:rPr dirty="0" sz="8250" spc="530"/>
              <a:t>t</a:t>
            </a:r>
            <a:r>
              <a:rPr dirty="0" sz="8250" spc="355"/>
              <a:t>u</a:t>
            </a:r>
            <a:r>
              <a:rPr dirty="0" sz="8250" spc="980"/>
              <a:t>r</a:t>
            </a:r>
            <a:r>
              <a:rPr dirty="0" sz="8250" spc="50"/>
              <a:t>e</a:t>
            </a:r>
            <a:r>
              <a:rPr dirty="0" sz="8250" spc="200"/>
              <a:t>s</a:t>
            </a:r>
            <a:endParaRPr sz="825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413" y="3743378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413" y="4886378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413" y="5648378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413" y="6791378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413" y="7553378"/>
            <a:ext cx="95250" cy="952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423679" y="3535091"/>
            <a:ext cx="3681729" cy="459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dirty="0" sz="2050" spc="-10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95">
                <a:solidFill>
                  <a:srgbClr val="242D46"/>
                </a:solidFill>
                <a:latin typeface="Lucida Sans Unicode"/>
                <a:cs typeface="Lucida Sans Unicode"/>
              </a:rPr>
              <a:t>admin </a:t>
            </a:r>
            <a:r>
              <a:rPr dirty="0" sz="2050" spc="105">
                <a:solidFill>
                  <a:srgbClr val="242D46"/>
                </a:solidFill>
                <a:latin typeface="Lucida Sans Unicode"/>
                <a:cs typeface="Lucida Sans Unicode"/>
              </a:rPr>
              <a:t>account </a:t>
            </a:r>
            <a:r>
              <a:rPr dirty="0" sz="2050" spc="160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110">
                <a:solidFill>
                  <a:srgbClr val="242D46"/>
                </a:solidFill>
                <a:latin typeface="Lucida Sans Unicode"/>
                <a:cs typeface="Lucida Sans Unicode"/>
              </a:rPr>
              <a:t>be </a:t>
            </a:r>
            <a:r>
              <a:rPr dirty="0" sz="2050" spc="-63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0">
                <a:solidFill>
                  <a:srgbClr val="242D46"/>
                </a:solidFill>
                <a:latin typeface="Lucida Sans Unicode"/>
                <a:cs typeface="Lucida Sans Unicode"/>
              </a:rPr>
              <a:t>created </a:t>
            </a: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using </a:t>
            </a:r>
            <a:r>
              <a:rPr dirty="0" sz="2050" spc="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0">
                <a:solidFill>
                  <a:srgbClr val="242D46"/>
                </a:solidFill>
                <a:latin typeface="Lucida Sans Unicode"/>
                <a:cs typeface="Lucida Sans Unicode"/>
              </a:rPr>
              <a:t>createsuperuser</a:t>
            </a:r>
            <a:r>
              <a:rPr dirty="0" sz="2050" spc="-14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0">
                <a:solidFill>
                  <a:srgbClr val="242D46"/>
                </a:solidFill>
                <a:latin typeface="Lucida Sans Unicode"/>
                <a:cs typeface="Lucida Sans Unicode"/>
              </a:rPr>
              <a:t>command. </a:t>
            </a:r>
            <a:r>
              <a:rPr dirty="0" sz="2050" spc="-63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Administrator </a:t>
            </a:r>
            <a:r>
              <a:rPr dirty="0" sz="2050" spc="150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50">
                <a:solidFill>
                  <a:srgbClr val="242D46"/>
                </a:solidFill>
                <a:latin typeface="Lucida Sans Unicode"/>
                <a:cs typeface="Lucida Sans Unicode"/>
              </a:rPr>
              <a:t>Add </a:t>
            </a:r>
            <a:r>
              <a:rPr dirty="0" sz="2050" spc="5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">
                <a:solidFill>
                  <a:srgbClr val="242D46"/>
                </a:solidFill>
                <a:latin typeface="Lucida Sans Unicode"/>
                <a:cs typeface="Lucida Sans Unicode"/>
              </a:rPr>
              <a:t>Vendors.</a:t>
            </a:r>
            <a:endParaRPr sz="2050">
              <a:latin typeface="Lucida Sans Unicode"/>
              <a:cs typeface="Lucida Sans Unicode"/>
            </a:endParaRPr>
          </a:p>
          <a:p>
            <a:pPr marL="12700" marR="112395">
              <a:lnSpc>
                <a:spcPts val="3000"/>
              </a:lnSpc>
              <a:spcBef>
                <a:spcPts val="190"/>
              </a:spcBef>
            </a:pP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Administrator</a:t>
            </a:r>
            <a:r>
              <a:rPr dirty="0" sz="205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50">
                <a:solidFill>
                  <a:srgbClr val="242D46"/>
                </a:solidFill>
                <a:latin typeface="Lucida Sans Unicode"/>
                <a:cs typeface="Lucida Sans Unicode"/>
              </a:rPr>
              <a:t>Can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50">
                <a:solidFill>
                  <a:srgbClr val="242D46"/>
                </a:solidFill>
                <a:latin typeface="Lucida Sans Unicode"/>
                <a:cs typeface="Lucida Sans Unicode"/>
              </a:rPr>
              <a:t>Add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80">
                <a:solidFill>
                  <a:srgbClr val="242D46"/>
                </a:solidFill>
                <a:latin typeface="Lucida Sans Unicode"/>
                <a:cs typeface="Lucida Sans Unicode"/>
              </a:rPr>
              <a:t>Milk </a:t>
            </a:r>
            <a:r>
              <a:rPr dirty="0" sz="2050" spc="-6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85">
                <a:solidFill>
                  <a:srgbClr val="242D46"/>
                </a:solidFill>
                <a:latin typeface="Lucida Sans Unicode"/>
                <a:cs typeface="Lucida Sans Unicode"/>
              </a:rPr>
              <a:t>Category </a:t>
            </a:r>
            <a:r>
              <a:rPr dirty="0" sz="2050" spc="-30">
                <a:solidFill>
                  <a:srgbClr val="242D46"/>
                </a:solidFill>
                <a:latin typeface="Lucida Sans Unicode"/>
                <a:cs typeface="Lucida Sans Unicode"/>
              </a:rPr>
              <a:t>For </a:t>
            </a:r>
            <a:r>
              <a:rPr dirty="0" sz="2050" spc="60">
                <a:solidFill>
                  <a:srgbClr val="242D46"/>
                </a:solidFill>
                <a:latin typeface="Lucida Sans Unicode"/>
                <a:cs typeface="Lucida Sans Unicode"/>
              </a:rPr>
              <a:t>Related </a:t>
            </a:r>
            <a:r>
              <a:rPr dirty="0" sz="2050" spc="6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">
                <a:solidFill>
                  <a:srgbClr val="242D46"/>
                </a:solidFill>
                <a:latin typeface="Lucida Sans Unicode"/>
                <a:cs typeface="Lucida Sans Unicode"/>
              </a:rPr>
              <a:t>Vendor.</a:t>
            </a:r>
            <a:endParaRPr sz="2050">
              <a:latin typeface="Lucida Sans Unicode"/>
              <a:cs typeface="Lucida Sans Unicode"/>
            </a:endParaRPr>
          </a:p>
          <a:p>
            <a:pPr marL="12700" marR="735965">
              <a:lnSpc>
                <a:spcPts val="3000"/>
              </a:lnSpc>
            </a:pPr>
            <a:r>
              <a:rPr dirty="0" sz="2050" spc="-35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95">
                <a:solidFill>
                  <a:srgbClr val="242D46"/>
                </a:solidFill>
                <a:latin typeface="Lucida Sans Unicode"/>
                <a:cs typeface="Lucida Sans Unicode"/>
              </a:rPr>
              <a:t>d</a:t>
            </a:r>
            <a:r>
              <a:rPr dirty="0" sz="2050" spc="195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050" spc="-9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050" spc="3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60">
                <a:solidFill>
                  <a:srgbClr val="242D46"/>
                </a:solidFill>
                <a:latin typeface="Lucida Sans Unicode"/>
                <a:cs typeface="Lucida Sans Unicode"/>
              </a:rPr>
              <a:t>C</a:t>
            </a:r>
            <a:r>
              <a:rPr dirty="0" sz="2050" spc="250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35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95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050" spc="125">
                <a:solidFill>
                  <a:srgbClr val="242D46"/>
                </a:solidFill>
                <a:latin typeface="Lucida Sans Unicode"/>
                <a:cs typeface="Lucida Sans Unicode"/>
              </a:rPr>
              <a:t>ee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35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-90">
                <a:solidFill>
                  <a:srgbClr val="242D46"/>
                </a:solidFill>
                <a:latin typeface="Lucida Sans Unicode"/>
                <a:cs typeface="Lucida Sans Unicode"/>
              </a:rPr>
              <a:t>ll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90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050" spc="35">
                <a:solidFill>
                  <a:srgbClr val="242D46"/>
                </a:solidFill>
                <a:latin typeface="Lucida Sans Unicode"/>
                <a:cs typeface="Lucida Sans Unicode"/>
              </a:rPr>
              <a:t>h</a:t>
            </a:r>
            <a:r>
              <a:rPr dirty="0" sz="2050" spc="90">
                <a:solidFill>
                  <a:srgbClr val="242D46"/>
                </a:solidFill>
                <a:latin typeface="Lucida Sans Unicode"/>
                <a:cs typeface="Lucida Sans Unicode"/>
              </a:rPr>
              <a:t>e  </a:t>
            </a: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Vendors</a:t>
            </a:r>
            <a:r>
              <a:rPr dirty="0" sz="2050" spc="-11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Dashboard.</a:t>
            </a:r>
            <a:endParaRPr sz="2050">
              <a:latin typeface="Lucida Sans Unicode"/>
              <a:cs typeface="Lucida Sans Unicode"/>
            </a:endParaRPr>
          </a:p>
          <a:p>
            <a:pPr marL="12700" marR="369570">
              <a:lnSpc>
                <a:spcPts val="3000"/>
              </a:lnSpc>
            </a:pP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Admin </a:t>
            </a:r>
            <a:r>
              <a:rPr dirty="0" sz="2050" spc="150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114">
                <a:solidFill>
                  <a:srgbClr val="242D46"/>
                </a:solidFill>
                <a:latin typeface="Lucida Sans Unicode"/>
                <a:cs typeface="Lucida Sans Unicode"/>
              </a:rPr>
              <a:t>See </a:t>
            </a:r>
            <a:r>
              <a:rPr dirty="0" sz="2050" spc="-10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-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5">
                <a:solidFill>
                  <a:srgbClr val="242D46"/>
                </a:solidFill>
                <a:latin typeface="Lucida Sans Unicode"/>
                <a:cs typeface="Lucida Sans Unicode"/>
              </a:rPr>
              <a:t>Individual</a:t>
            </a:r>
            <a:r>
              <a:rPr dirty="0" sz="205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5">
                <a:solidFill>
                  <a:srgbClr val="242D46"/>
                </a:solidFill>
                <a:latin typeface="Lucida Sans Unicode"/>
                <a:cs typeface="Lucida Sans Unicode"/>
              </a:rPr>
              <a:t>Vendor</a:t>
            </a:r>
            <a:r>
              <a:rPr dirty="0" sz="205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0">
                <a:solidFill>
                  <a:srgbClr val="242D46"/>
                </a:solidFill>
                <a:latin typeface="Lucida Sans Unicode"/>
                <a:cs typeface="Lucida Sans Unicode"/>
              </a:rPr>
              <a:t>Ledger.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564" y="3652882"/>
            <a:ext cx="95250" cy="952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564" y="4824457"/>
            <a:ext cx="95250" cy="952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564" y="5996031"/>
            <a:ext cx="95250" cy="952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564" y="6777081"/>
            <a:ext cx="95250" cy="9524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560198" y="3435165"/>
            <a:ext cx="3679825" cy="3930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Administrator </a:t>
            </a:r>
            <a:r>
              <a:rPr dirty="0" sz="2050" spc="155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55">
                <a:solidFill>
                  <a:srgbClr val="242D46"/>
                </a:solidFill>
                <a:latin typeface="Lucida Sans Unicode"/>
                <a:cs typeface="Lucida Sans Unicode"/>
              </a:rPr>
              <a:t>Add </a:t>
            </a:r>
            <a:r>
              <a:rPr dirty="0" sz="2050" spc="60">
                <a:solidFill>
                  <a:srgbClr val="242D46"/>
                </a:solidFill>
                <a:latin typeface="Lucida Sans Unicode"/>
                <a:cs typeface="Lucida Sans Unicode"/>
              </a:rPr>
              <a:t> Customers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5">
                <a:solidFill>
                  <a:srgbClr val="242D46"/>
                </a:solidFill>
                <a:latin typeface="Lucida Sans Unicode"/>
                <a:cs typeface="Lucida Sans Unicode"/>
              </a:rPr>
              <a:t>After</a:t>
            </a:r>
            <a:r>
              <a:rPr dirty="0" sz="205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Register</a:t>
            </a:r>
            <a:r>
              <a:rPr dirty="0" sz="2050" spc="-12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5">
                <a:solidFill>
                  <a:srgbClr val="242D46"/>
                </a:solidFill>
                <a:latin typeface="Lucida Sans Unicode"/>
                <a:cs typeface="Lucida Sans Unicode"/>
              </a:rPr>
              <a:t>An </a:t>
            </a:r>
            <a:r>
              <a:rPr dirty="0" sz="2050" spc="-6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35">
                <a:solidFill>
                  <a:srgbClr val="242D46"/>
                </a:solidFill>
                <a:latin typeface="Lucida Sans Unicode"/>
                <a:cs typeface="Lucida Sans Unicode"/>
              </a:rPr>
              <a:t>User.</a:t>
            </a:r>
            <a:endParaRPr sz="2050">
              <a:latin typeface="Lucida Sans Unicode"/>
              <a:cs typeface="Lucida Sans Unicode"/>
            </a:endParaRPr>
          </a:p>
          <a:p>
            <a:pPr marL="12700" marR="904240">
              <a:lnSpc>
                <a:spcPct val="125000"/>
              </a:lnSpc>
            </a:pP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Admin </a:t>
            </a:r>
            <a:r>
              <a:rPr dirty="0" sz="2050" spc="155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55">
                <a:solidFill>
                  <a:srgbClr val="242D46"/>
                </a:solidFill>
                <a:latin typeface="Lucida Sans Unicode"/>
                <a:cs typeface="Lucida Sans Unicode"/>
              </a:rPr>
              <a:t>Add </a:t>
            </a:r>
            <a:r>
              <a:rPr dirty="0" sz="2050" spc="-80">
                <a:solidFill>
                  <a:srgbClr val="242D46"/>
                </a:solidFill>
                <a:latin typeface="Lucida Sans Unicode"/>
                <a:cs typeface="Lucida Sans Unicode"/>
              </a:rPr>
              <a:t>Milk </a:t>
            </a:r>
            <a:r>
              <a:rPr dirty="0" sz="2050" spc="-63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85">
                <a:solidFill>
                  <a:srgbClr val="242D46"/>
                </a:solidFill>
                <a:latin typeface="Lucida Sans Unicode"/>
                <a:cs typeface="Lucida Sans Unicode"/>
              </a:rPr>
              <a:t>Category</a:t>
            </a:r>
            <a:r>
              <a:rPr dirty="0" sz="2050" spc="-1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30">
                <a:solidFill>
                  <a:srgbClr val="242D46"/>
                </a:solidFill>
                <a:latin typeface="Lucida Sans Unicode"/>
                <a:cs typeface="Lucida Sans Unicode"/>
              </a:rPr>
              <a:t>For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5">
                <a:solidFill>
                  <a:srgbClr val="242D46"/>
                </a:solidFill>
                <a:latin typeface="Lucida Sans Unicode"/>
                <a:cs typeface="Lucida Sans Unicode"/>
              </a:rPr>
              <a:t>Related </a:t>
            </a:r>
            <a:r>
              <a:rPr dirty="0" sz="2050" spc="-63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30">
                <a:solidFill>
                  <a:srgbClr val="242D46"/>
                </a:solidFill>
                <a:latin typeface="Lucida Sans Unicode"/>
                <a:cs typeface="Lucida Sans Unicode"/>
              </a:rPr>
              <a:t>Customer.</a:t>
            </a:r>
            <a:endParaRPr sz="2050">
              <a:latin typeface="Lucida Sans Unicode"/>
              <a:cs typeface="Lucida Sans Unicode"/>
            </a:endParaRPr>
          </a:p>
          <a:p>
            <a:pPr marL="12700" marR="13335">
              <a:lnSpc>
                <a:spcPct val="125000"/>
              </a:lnSpc>
            </a:pPr>
            <a:r>
              <a:rPr dirty="0" sz="2050" spc="-35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95">
                <a:solidFill>
                  <a:srgbClr val="242D46"/>
                </a:solidFill>
                <a:latin typeface="Lucida Sans Unicode"/>
                <a:cs typeface="Lucida Sans Unicode"/>
              </a:rPr>
              <a:t>d</a:t>
            </a:r>
            <a:r>
              <a:rPr dirty="0" sz="2050" spc="200">
                <a:solidFill>
                  <a:srgbClr val="242D46"/>
                </a:solidFill>
                <a:latin typeface="Lucida Sans Unicode"/>
                <a:cs typeface="Lucida Sans Unicode"/>
              </a:rPr>
              <a:t>m</a:t>
            </a:r>
            <a:r>
              <a:rPr dirty="0" sz="2050" spc="-90">
                <a:solidFill>
                  <a:srgbClr val="242D46"/>
                </a:solidFill>
                <a:latin typeface="Lucida Sans Unicode"/>
                <a:cs typeface="Lucida Sans Unicode"/>
              </a:rPr>
              <a:t>i</a:t>
            </a: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65">
                <a:solidFill>
                  <a:srgbClr val="242D46"/>
                </a:solidFill>
                <a:latin typeface="Lucida Sans Unicode"/>
                <a:cs typeface="Lucida Sans Unicode"/>
              </a:rPr>
              <a:t>C</a:t>
            </a:r>
            <a:r>
              <a:rPr dirty="0" sz="2050" spc="254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n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0">
                <a:solidFill>
                  <a:srgbClr val="242D46"/>
                </a:solidFill>
                <a:latin typeface="Lucida Sans Unicode"/>
                <a:cs typeface="Lucida Sans Unicode"/>
              </a:rPr>
              <a:t>S</a:t>
            </a:r>
            <a:r>
              <a:rPr dirty="0" sz="2050" spc="130">
                <a:solidFill>
                  <a:srgbClr val="242D46"/>
                </a:solidFill>
                <a:latin typeface="Lucida Sans Unicode"/>
                <a:cs typeface="Lucida Sans Unicode"/>
              </a:rPr>
              <a:t>ee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35">
                <a:solidFill>
                  <a:srgbClr val="242D46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-90">
                <a:solidFill>
                  <a:srgbClr val="242D46"/>
                </a:solidFill>
                <a:latin typeface="Lucida Sans Unicode"/>
                <a:cs typeface="Lucida Sans Unicode"/>
              </a:rPr>
              <a:t>ll</a:t>
            </a:r>
            <a:r>
              <a:rPr dirty="0" sz="2050" spc="-10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90">
                <a:solidFill>
                  <a:srgbClr val="242D46"/>
                </a:solidFill>
                <a:latin typeface="Lucida Sans Unicode"/>
                <a:cs typeface="Lucida Sans Unicode"/>
              </a:rPr>
              <a:t>T</a:t>
            </a:r>
            <a:r>
              <a:rPr dirty="0" sz="2050" spc="40">
                <a:solidFill>
                  <a:srgbClr val="242D46"/>
                </a:solidFill>
                <a:latin typeface="Lucida Sans Unicode"/>
                <a:cs typeface="Lucida Sans Unicode"/>
              </a:rPr>
              <a:t>h</a:t>
            </a:r>
            <a:r>
              <a:rPr dirty="0" sz="2050" spc="90">
                <a:solidFill>
                  <a:srgbClr val="242D46"/>
                </a:solidFill>
                <a:latin typeface="Lucida Sans Unicode"/>
                <a:cs typeface="Lucida Sans Unicode"/>
              </a:rPr>
              <a:t>e  </a:t>
            </a:r>
            <a:r>
              <a:rPr dirty="0" sz="2050" spc="60">
                <a:solidFill>
                  <a:srgbClr val="242D46"/>
                </a:solidFill>
                <a:latin typeface="Lucida Sans Unicode"/>
                <a:cs typeface="Lucida Sans Unicode"/>
              </a:rPr>
              <a:t>Customers </a:t>
            </a:r>
            <a:r>
              <a:rPr dirty="0" sz="2050" spc="45">
                <a:solidFill>
                  <a:srgbClr val="242D46"/>
                </a:solidFill>
                <a:latin typeface="Lucida Sans Unicode"/>
                <a:cs typeface="Lucida Sans Unicode"/>
              </a:rPr>
              <a:t>Dashboard. </a:t>
            </a:r>
            <a:r>
              <a:rPr dirty="0" sz="2050" spc="5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0">
                <a:solidFill>
                  <a:srgbClr val="242D46"/>
                </a:solidFill>
                <a:latin typeface="Lucida Sans Unicode"/>
                <a:cs typeface="Lucida Sans Unicode"/>
              </a:rPr>
              <a:t>Administrator </a:t>
            </a:r>
            <a:r>
              <a:rPr dirty="0" sz="2050" spc="155">
                <a:solidFill>
                  <a:srgbClr val="242D46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120">
                <a:solidFill>
                  <a:srgbClr val="242D46"/>
                </a:solidFill>
                <a:latin typeface="Lucida Sans Unicode"/>
                <a:cs typeface="Lucida Sans Unicode"/>
              </a:rPr>
              <a:t>See </a:t>
            </a:r>
            <a:r>
              <a:rPr dirty="0" sz="2050" spc="-5">
                <a:solidFill>
                  <a:srgbClr val="242D46"/>
                </a:solidFill>
                <a:latin typeface="Lucida Sans Unicode"/>
                <a:cs typeface="Lucida Sans Unicode"/>
              </a:rPr>
              <a:t>The </a:t>
            </a:r>
            <a:r>
              <a:rPr dirty="0" sz="2050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5">
                <a:solidFill>
                  <a:srgbClr val="242D46"/>
                </a:solidFill>
                <a:latin typeface="Lucida Sans Unicode"/>
                <a:cs typeface="Lucida Sans Unicode"/>
              </a:rPr>
              <a:t>Individual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5">
                <a:solidFill>
                  <a:srgbClr val="242D46"/>
                </a:solidFill>
                <a:latin typeface="Lucida Sans Unicode"/>
                <a:cs typeface="Lucida Sans Unicode"/>
              </a:rPr>
              <a:t>Customer</a:t>
            </a:r>
            <a:r>
              <a:rPr dirty="0" sz="2050" spc="-125">
                <a:solidFill>
                  <a:srgbClr val="242D46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5">
                <a:solidFill>
                  <a:srgbClr val="242D46"/>
                </a:solidFill>
                <a:latin typeface="Lucida Sans Unicode"/>
                <a:cs typeface="Lucida Sans Unicode"/>
              </a:rPr>
              <a:t>Ledger.</a:t>
            </a:r>
            <a:endParaRPr sz="20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4458247"/>
            <a:ext cx="2531745" cy="5207635"/>
            <a:chOff x="0" y="4458247"/>
            <a:chExt cx="2531745" cy="5207635"/>
          </a:xfrm>
        </p:grpSpPr>
        <p:sp>
          <p:nvSpPr>
            <p:cNvPr id="27" name="object 27"/>
            <p:cNvSpPr/>
            <p:nvPr/>
          </p:nvSpPr>
          <p:spPr>
            <a:xfrm>
              <a:off x="311673" y="6327578"/>
              <a:ext cx="984885" cy="3338195"/>
            </a:xfrm>
            <a:custGeom>
              <a:avLst/>
              <a:gdLst/>
              <a:ahLst/>
              <a:cxnLst/>
              <a:rect l="l" t="t" r="r" b="b"/>
              <a:pathLst>
                <a:path w="984885" h="3338195">
                  <a:moveTo>
                    <a:pt x="123215" y="3337758"/>
                  </a:moveTo>
                  <a:lnTo>
                    <a:pt x="264557" y="3315227"/>
                  </a:lnTo>
                  <a:lnTo>
                    <a:pt x="334370" y="875276"/>
                  </a:lnTo>
                  <a:lnTo>
                    <a:pt x="984740" y="241472"/>
                  </a:lnTo>
                  <a:lnTo>
                    <a:pt x="765745" y="132736"/>
                  </a:lnTo>
                  <a:lnTo>
                    <a:pt x="344169" y="532905"/>
                  </a:lnTo>
                  <a:lnTo>
                    <a:pt x="358621" y="21796"/>
                  </a:lnTo>
                  <a:lnTo>
                    <a:pt x="11268" y="0"/>
                  </a:lnTo>
                  <a:lnTo>
                    <a:pt x="0" y="3283145"/>
                  </a:lnTo>
                  <a:lnTo>
                    <a:pt x="123215" y="3337758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4757516"/>
              <a:ext cx="2531745" cy="3161665"/>
            </a:xfrm>
            <a:custGeom>
              <a:avLst/>
              <a:gdLst/>
              <a:ahLst/>
              <a:cxnLst/>
              <a:rect l="l" t="t" r="r" b="b"/>
              <a:pathLst>
                <a:path w="2531745" h="3161665">
                  <a:moveTo>
                    <a:pt x="2122584" y="3161479"/>
                  </a:moveTo>
                  <a:lnTo>
                    <a:pt x="2193507" y="3156176"/>
                  </a:lnTo>
                  <a:lnTo>
                    <a:pt x="2261710" y="3138531"/>
                  </a:lnTo>
                  <a:lnTo>
                    <a:pt x="2325632" y="3110123"/>
                  </a:lnTo>
                  <a:lnTo>
                    <a:pt x="2383708" y="3072533"/>
                  </a:lnTo>
                  <a:lnTo>
                    <a:pt x="2434377" y="3027341"/>
                  </a:lnTo>
                  <a:lnTo>
                    <a:pt x="2476075" y="2976128"/>
                  </a:lnTo>
                  <a:lnTo>
                    <a:pt x="2507240" y="2920474"/>
                  </a:lnTo>
                  <a:lnTo>
                    <a:pt x="2526307" y="2861959"/>
                  </a:lnTo>
                  <a:lnTo>
                    <a:pt x="2531153" y="2820913"/>
                  </a:lnTo>
                  <a:lnTo>
                    <a:pt x="2531153" y="2796381"/>
                  </a:lnTo>
                  <a:lnTo>
                    <a:pt x="2522262" y="2737771"/>
                  </a:lnTo>
                  <a:lnTo>
                    <a:pt x="2513211" y="2697968"/>
                  </a:lnTo>
                  <a:lnTo>
                    <a:pt x="2501899" y="2653477"/>
                  </a:lnTo>
                  <a:lnTo>
                    <a:pt x="2488567" y="2604903"/>
                  </a:lnTo>
                  <a:lnTo>
                    <a:pt x="2473459" y="2552850"/>
                  </a:lnTo>
                  <a:lnTo>
                    <a:pt x="2456816" y="2497925"/>
                  </a:lnTo>
                  <a:lnTo>
                    <a:pt x="2438881" y="2440730"/>
                  </a:lnTo>
                  <a:lnTo>
                    <a:pt x="2419896" y="2381872"/>
                  </a:lnTo>
                  <a:lnTo>
                    <a:pt x="2400104" y="2321955"/>
                  </a:lnTo>
                  <a:lnTo>
                    <a:pt x="2379746" y="2261584"/>
                  </a:lnTo>
                  <a:lnTo>
                    <a:pt x="2359066" y="2201363"/>
                  </a:lnTo>
                  <a:lnTo>
                    <a:pt x="2338305" y="2141898"/>
                  </a:lnTo>
                  <a:lnTo>
                    <a:pt x="2317706" y="2083794"/>
                  </a:lnTo>
                  <a:lnTo>
                    <a:pt x="2297512" y="2027654"/>
                  </a:lnTo>
                  <a:lnTo>
                    <a:pt x="2277964" y="1974085"/>
                  </a:lnTo>
                  <a:lnTo>
                    <a:pt x="2259304" y="1923691"/>
                  </a:lnTo>
                  <a:lnTo>
                    <a:pt x="2241776" y="1877076"/>
                  </a:lnTo>
                  <a:lnTo>
                    <a:pt x="2225622" y="1834846"/>
                  </a:lnTo>
                  <a:lnTo>
                    <a:pt x="2211084" y="1797606"/>
                  </a:lnTo>
                  <a:lnTo>
                    <a:pt x="2187824" y="1740512"/>
                  </a:lnTo>
                  <a:lnTo>
                    <a:pt x="2188228" y="1728798"/>
                  </a:lnTo>
                  <a:lnTo>
                    <a:pt x="2189333" y="1690044"/>
                  </a:lnTo>
                  <a:lnTo>
                    <a:pt x="2190490" y="1632869"/>
                  </a:lnTo>
                  <a:lnTo>
                    <a:pt x="2191285" y="1559686"/>
                  </a:lnTo>
                  <a:lnTo>
                    <a:pt x="2191303" y="1472907"/>
                  </a:lnTo>
                  <a:lnTo>
                    <a:pt x="2190893" y="1425173"/>
                  </a:lnTo>
                  <a:lnTo>
                    <a:pt x="2190133" y="1374946"/>
                  </a:lnTo>
                  <a:lnTo>
                    <a:pt x="2188973" y="1322526"/>
                  </a:lnTo>
                  <a:lnTo>
                    <a:pt x="2187360" y="1268216"/>
                  </a:lnTo>
                  <a:lnTo>
                    <a:pt x="2185243" y="1212317"/>
                  </a:lnTo>
                  <a:lnTo>
                    <a:pt x="2182570" y="1155130"/>
                  </a:lnTo>
                  <a:lnTo>
                    <a:pt x="2179290" y="1096958"/>
                  </a:lnTo>
                  <a:lnTo>
                    <a:pt x="2175351" y="1038101"/>
                  </a:lnTo>
                  <a:lnTo>
                    <a:pt x="2170700" y="978862"/>
                  </a:lnTo>
                  <a:lnTo>
                    <a:pt x="2165288" y="919542"/>
                  </a:lnTo>
                  <a:lnTo>
                    <a:pt x="2159060" y="860443"/>
                  </a:lnTo>
                  <a:lnTo>
                    <a:pt x="2151967" y="801867"/>
                  </a:lnTo>
                  <a:lnTo>
                    <a:pt x="2143957" y="744114"/>
                  </a:lnTo>
                  <a:lnTo>
                    <a:pt x="2134977" y="687488"/>
                  </a:lnTo>
                  <a:lnTo>
                    <a:pt x="2124975" y="632288"/>
                  </a:lnTo>
                  <a:lnTo>
                    <a:pt x="2113901" y="578818"/>
                  </a:lnTo>
                  <a:lnTo>
                    <a:pt x="2101703" y="527378"/>
                  </a:lnTo>
                  <a:lnTo>
                    <a:pt x="2088329" y="478271"/>
                  </a:lnTo>
                  <a:lnTo>
                    <a:pt x="2073726" y="431797"/>
                  </a:lnTo>
                  <a:lnTo>
                    <a:pt x="2057844" y="388260"/>
                  </a:lnTo>
                  <a:lnTo>
                    <a:pt x="2040631" y="347959"/>
                  </a:lnTo>
                  <a:lnTo>
                    <a:pt x="2022035" y="311197"/>
                  </a:lnTo>
                  <a:lnTo>
                    <a:pt x="2002005" y="278275"/>
                  </a:lnTo>
                  <a:lnTo>
                    <a:pt x="1957433" y="225160"/>
                  </a:lnTo>
                  <a:lnTo>
                    <a:pt x="1906502" y="191027"/>
                  </a:lnTo>
                  <a:lnTo>
                    <a:pt x="1848799" y="178288"/>
                  </a:lnTo>
                  <a:lnTo>
                    <a:pt x="53485" y="0"/>
                  </a:lnTo>
                  <a:lnTo>
                    <a:pt x="7773" y="24099"/>
                  </a:lnTo>
                  <a:lnTo>
                    <a:pt x="0" y="32180"/>
                  </a:lnTo>
                  <a:lnTo>
                    <a:pt x="0" y="1607309"/>
                  </a:lnTo>
                  <a:lnTo>
                    <a:pt x="1331190" y="1927127"/>
                  </a:lnTo>
                  <a:lnTo>
                    <a:pt x="1383864" y="1927127"/>
                  </a:lnTo>
                  <a:lnTo>
                    <a:pt x="1753754" y="2899385"/>
                  </a:lnTo>
                  <a:lnTo>
                    <a:pt x="1781891" y="2947530"/>
                  </a:lnTo>
                  <a:lnTo>
                    <a:pt x="1811693" y="2990219"/>
                  </a:lnTo>
                  <a:lnTo>
                    <a:pt x="1842964" y="3027649"/>
                  </a:lnTo>
                  <a:lnTo>
                    <a:pt x="1875509" y="3060018"/>
                  </a:lnTo>
                  <a:lnTo>
                    <a:pt x="1909133" y="3087523"/>
                  </a:lnTo>
                  <a:lnTo>
                    <a:pt x="1943640" y="3110362"/>
                  </a:lnTo>
                  <a:lnTo>
                    <a:pt x="1978834" y="3128733"/>
                  </a:lnTo>
                  <a:lnTo>
                    <a:pt x="2014522" y="3142832"/>
                  </a:lnTo>
                  <a:lnTo>
                    <a:pt x="2086592" y="3159007"/>
                  </a:lnTo>
                  <a:lnTo>
                    <a:pt x="2122584" y="3161479"/>
                  </a:lnTo>
                  <a:close/>
                </a:path>
                <a:path w="2531745" h="3161665">
                  <a:moveTo>
                    <a:pt x="1356674" y="1933250"/>
                  </a:moveTo>
                  <a:lnTo>
                    <a:pt x="1383864" y="1927127"/>
                  </a:lnTo>
                  <a:lnTo>
                    <a:pt x="1331190" y="1927127"/>
                  </a:lnTo>
                  <a:lnTo>
                    <a:pt x="1356674" y="1933250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4472" y="4458247"/>
              <a:ext cx="413384" cy="918210"/>
            </a:xfrm>
            <a:custGeom>
              <a:avLst/>
              <a:gdLst/>
              <a:ahLst/>
              <a:cxnLst/>
              <a:rect l="l" t="t" r="r" b="b"/>
              <a:pathLst>
                <a:path w="413384" h="918210">
                  <a:moveTo>
                    <a:pt x="384832" y="918134"/>
                  </a:moveTo>
                  <a:lnTo>
                    <a:pt x="413003" y="19836"/>
                  </a:lnTo>
                  <a:lnTo>
                    <a:pt x="8573" y="0"/>
                  </a:lnTo>
                  <a:lnTo>
                    <a:pt x="0" y="172410"/>
                  </a:lnTo>
                  <a:lnTo>
                    <a:pt x="311589" y="197390"/>
                  </a:lnTo>
                  <a:lnTo>
                    <a:pt x="326777" y="882623"/>
                  </a:lnTo>
                  <a:lnTo>
                    <a:pt x="384832" y="918134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85824" y="5491485"/>
              <a:ext cx="680085" cy="1029335"/>
            </a:xfrm>
            <a:custGeom>
              <a:avLst/>
              <a:gdLst/>
              <a:ahLst/>
              <a:cxnLst/>
              <a:rect l="l" t="t" r="r" b="b"/>
              <a:pathLst>
                <a:path w="680085" h="1029334">
                  <a:moveTo>
                    <a:pt x="444847" y="1028829"/>
                  </a:moveTo>
                  <a:lnTo>
                    <a:pt x="679519" y="166287"/>
                  </a:lnTo>
                  <a:lnTo>
                    <a:pt x="103618" y="0"/>
                  </a:lnTo>
                  <a:lnTo>
                    <a:pt x="52666" y="377147"/>
                  </a:lnTo>
                  <a:lnTo>
                    <a:pt x="0" y="944094"/>
                  </a:lnTo>
                  <a:lnTo>
                    <a:pt x="444847" y="1028829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18894" y="5640140"/>
              <a:ext cx="534035" cy="867410"/>
            </a:xfrm>
            <a:custGeom>
              <a:avLst/>
              <a:gdLst/>
              <a:ahLst/>
              <a:cxnLst/>
              <a:rect l="l" t="t" r="r" b="b"/>
              <a:pathLst>
                <a:path w="534035" h="867409">
                  <a:moveTo>
                    <a:pt x="355467" y="857644"/>
                  </a:moveTo>
                  <a:lnTo>
                    <a:pt x="373564" y="857644"/>
                  </a:lnTo>
                  <a:lnTo>
                    <a:pt x="373319" y="857399"/>
                  </a:lnTo>
                  <a:lnTo>
                    <a:pt x="372584" y="857154"/>
                  </a:lnTo>
                  <a:lnTo>
                    <a:pt x="371604" y="857154"/>
                  </a:lnTo>
                  <a:lnTo>
                    <a:pt x="372339" y="856909"/>
                  </a:lnTo>
                  <a:lnTo>
                    <a:pt x="371359" y="856419"/>
                  </a:lnTo>
                  <a:lnTo>
                    <a:pt x="370624" y="855684"/>
                  </a:lnTo>
                  <a:lnTo>
                    <a:pt x="369645" y="855194"/>
                  </a:lnTo>
                  <a:lnTo>
                    <a:pt x="358231" y="848640"/>
                  </a:lnTo>
                  <a:lnTo>
                    <a:pt x="332648" y="833601"/>
                  </a:lnTo>
                  <a:lnTo>
                    <a:pt x="327022" y="830215"/>
                  </a:lnTo>
                  <a:lnTo>
                    <a:pt x="312488" y="821857"/>
                  </a:lnTo>
                  <a:lnTo>
                    <a:pt x="265536" y="795684"/>
                  </a:lnTo>
                  <a:lnTo>
                    <a:pt x="236631" y="768744"/>
                  </a:lnTo>
                  <a:lnTo>
                    <a:pt x="233577" y="739364"/>
                  </a:lnTo>
                  <a:lnTo>
                    <a:pt x="233937" y="731030"/>
                  </a:lnTo>
                  <a:lnTo>
                    <a:pt x="236225" y="707389"/>
                  </a:lnTo>
                  <a:lnTo>
                    <a:pt x="239754" y="684621"/>
                  </a:lnTo>
                  <a:lnTo>
                    <a:pt x="243375" y="664975"/>
                  </a:lnTo>
                  <a:lnTo>
                    <a:pt x="245940" y="650702"/>
                  </a:lnTo>
                  <a:lnTo>
                    <a:pt x="256014" y="592232"/>
                  </a:lnTo>
                  <a:lnTo>
                    <a:pt x="268476" y="534129"/>
                  </a:lnTo>
                  <a:lnTo>
                    <a:pt x="282898" y="476638"/>
                  </a:lnTo>
                  <a:lnTo>
                    <a:pt x="299341" y="419515"/>
                  </a:lnTo>
                  <a:lnTo>
                    <a:pt x="313682" y="374238"/>
                  </a:lnTo>
                  <a:lnTo>
                    <a:pt x="329058" y="329254"/>
                  </a:lnTo>
                  <a:lnTo>
                    <a:pt x="345445" y="284624"/>
                  </a:lnTo>
                  <a:lnTo>
                    <a:pt x="362819" y="240404"/>
                  </a:lnTo>
                  <a:lnTo>
                    <a:pt x="381158" y="196655"/>
                  </a:lnTo>
                  <a:lnTo>
                    <a:pt x="385341" y="186878"/>
                  </a:lnTo>
                  <a:lnTo>
                    <a:pt x="389456" y="177032"/>
                  </a:lnTo>
                  <a:lnTo>
                    <a:pt x="393524" y="167141"/>
                  </a:lnTo>
                  <a:lnTo>
                    <a:pt x="397570" y="157226"/>
                  </a:lnTo>
                  <a:lnTo>
                    <a:pt x="415881" y="111093"/>
                  </a:lnTo>
                  <a:lnTo>
                    <a:pt x="425128" y="88038"/>
                  </a:lnTo>
                  <a:lnTo>
                    <a:pt x="434559" y="65143"/>
                  </a:lnTo>
                  <a:lnTo>
                    <a:pt x="436905" y="59078"/>
                  </a:lnTo>
                  <a:lnTo>
                    <a:pt x="442516" y="42723"/>
                  </a:lnTo>
                  <a:lnTo>
                    <a:pt x="445827" y="34041"/>
                  </a:lnTo>
                  <a:lnTo>
                    <a:pt x="489779" y="11927"/>
                  </a:lnTo>
                  <a:lnTo>
                    <a:pt x="504097" y="11540"/>
                  </a:lnTo>
                  <a:lnTo>
                    <a:pt x="517635" y="11016"/>
                  </a:lnTo>
                  <a:lnTo>
                    <a:pt x="529359" y="9551"/>
                  </a:lnTo>
                  <a:lnTo>
                    <a:pt x="531808" y="9061"/>
                  </a:lnTo>
                  <a:lnTo>
                    <a:pt x="533523" y="6612"/>
                  </a:lnTo>
                  <a:lnTo>
                    <a:pt x="532944" y="3673"/>
                  </a:lnTo>
                  <a:lnTo>
                    <a:pt x="532543" y="1469"/>
                  </a:lnTo>
                  <a:lnTo>
                    <a:pt x="530094" y="0"/>
                  </a:lnTo>
                  <a:lnTo>
                    <a:pt x="527399" y="489"/>
                  </a:lnTo>
                  <a:lnTo>
                    <a:pt x="515863" y="1733"/>
                  </a:lnTo>
                  <a:lnTo>
                    <a:pt x="502536" y="1989"/>
                  </a:lnTo>
                  <a:lnTo>
                    <a:pt x="488473" y="2108"/>
                  </a:lnTo>
                  <a:lnTo>
                    <a:pt x="474733" y="2938"/>
                  </a:lnTo>
                  <a:lnTo>
                    <a:pt x="465179" y="3673"/>
                  </a:lnTo>
                  <a:lnTo>
                    <a:pt x="456850" y="5877"/>
                  </a:lnTo>
                  <a:lnTo>
                    <a:pt x="450482" y="9796"/>
                  </a:lnTo>
                  <a:lnTo>
                    <a:pt x="446072" y="12245"/>
                  </a:lnTo>
                  <a:lnTo>
                    <a:pt x="427076" y="53350"/>
                  </a:lnTo>
                  <a:lnTo>
                    <a:pt x="424271" y="60490"/>
                  </a:lnTo>
                  <a:lnTo>
                    <a:pt x="413075" y="86652"/>
                  </a:lnTo>
                  <a:lnTo>
                    <a:pt x="402133" y="112930"/>
                  </a:lnTo>
                  <a:lnTo>
                    <a:pt x="391236" y="139253"/>
                  </a:lnTo>
                  <a:lnTo>
                    <a:pt x="380178" y="165553"/>
                  </a:lnTo>
                  <a:lnTo>
                    <a:pt x="377418" y="171985"/>
                  </a:lnTo>
                  <a:lnTo>
                    <a:pt x="371807" y="184942"/>
                  </a:lnTo>
                  <a:lnTo>
                    <a:pt x="368910" y="191512"/>
                  </a:lnTo>
                  <a:lnTo>
                    <a:pt x="348379" y="239582"/>
                  </a:lnTo>
                  <a:lnTo>
                    <a:pt x="329042" y="288248"/>
                  </a:lnTo>
                  <a:lnTo>
                    <a:pt x="310900" y="337466"/>
                  </a:lnTo>
                  <a:lnTo>
                    <a:pt x="293952" y="387188"/>
                  </a:lnTo>
                  <a:lnTo>
                    <a:pt x="249693" y="387188"/>
                  </a:lnTo>
                  <a:lnTo>
                    <a:pt x="252247" y="387648"/>
                  </a:lnTo>
                  <a:lnTo>
                    <a:pt x="272120" y="391463"/>
                  </a:lnTo>
                  <a:lnTo>
                    <a:pt x="288318" y="395025"/>
                  </a:lnTo>
                  <a:lnTo>
                    <a:pt x="289298" y="395270"/>
                  </a:lnTo>
                  <a:lnTo>
                    <a:pt x="290277" y="395270"/>
                  </a:lnTo>
                  <a:lnTo>
                    <a:pt x="291257" y="395515"/>
                  </a:lnTo>
                  <a:lnTo>
                    <a:pt x="289053" y="402127"/>
                  </a:lnTo>
                  <a:lnTo>
                    <a:pt x="286358" y="408495"/>
                  </a:lnTo>
                  <a:lnTo>
                    <a:pt x="275855" y="443845"/>
                  </a:lnTo>
                  <a:lnTo>
                    <a:pt x="260423" y="501687"/>
                  </a:lnTo>
                  <a:lnTo>
                    <a:pt x="247203" y="560092"/>
                  </a:lnTo>
                  <a:lnTo>
                    <a:pt x="236379" y="618968"/>
                  </a:lnTo>
                  <a:lnTo>
                    <a:pt x="231977" y="648498"/>
                  </a:lnTo>
                  <a:lnTo>
                    <a:pt x="229049" y="665771"/>
                  </a:lnTo>
                  <a:lnTo>
                    <a:pt x="225087" y="689886"/>
                  </a:lnTo>
                  <a:lnTo>
                    <a:pt x="221815" y="717307"/>
                  </a:lnTo>
                  <a:lnTo>
                    <a:pt x="220954" y="744499"/>
                  </a:lnTo>
                  <a:lnTo>
                    <a:pt x="222025" y="757835"/>
                  </a:lnTo>
                  <a:lnTo>
                    <a:pt x="240160" y="791876"/>
                  </a:lnTo>
                  <a:lnTo>
                    <a:pt x="275232" y="814300"/>
                  </a:lnTo>
                  <a:lnTo>
                    <a:pt x="307023" y="830655"/>
                  </a:lnTo>
                  <a:lnTo>
                    <a:pt x="353703" y="856695"/>
                  </a:lnTo>
                  <a:lnTo>
                    <a:pt x="355467" y="857644"/>
                  </a:lnTo>
                  <a:close/>
                </a:path>
                <a:path w="534035" h="867409">
                  <a:moveTo>
                    <a:pt x="249693" y="387188"/>
                  </a:moveTo>
                  <a:lnTo>
                    <a:pt x="293952" y="387188"/>
                  </a:lnTo>
                  <a:lnTo>
                    <a:pt x="292482" y="386454"/>
                  </a:lnTo>
                  <a:lnTo>
                    <a:pt x="255095" y="376137"/>
                  </a:lnTo>
                  <a:lnTo>
                    <a:pt x="195968" y="361719"/>
                  </a:lnTo>
                  <a:lnTo>
                    <a:pt x="29601" y="327448"/>
                  </a:lnTo>
                  <a:lnTo>
                    <a:pt x="6368" y="322289"/>
                  </a:lnTo>
                  <a:lnTo>
                    <a:pt x="3919" y="321555"/>
                  </a:lnTo>
                  <a:lnTo>
                    <a:pt x="1224" y="323024"/>
                  </a:lnTo>
                  <a:lnTo>
                    <a:pt x="734" y="325473"/>
                  </a:lnTo>
                  <a:lnTo>
                    <a:pt x="0" y="328167"/>
                  </a:lnTo>
                  <a:lnTo>
                    <a:pt x="1469" y="330616"/>
                  </a:lnTo>
                  <a:lnTo>
                    <a:pt x="3919" y="331106"/>
                  </a:lnTo>
                  <a:lnTo>
                    <a:pt x="31485" y="338679"/>
                  </a:lnTo>
                  <a:lnTo>
                    <a:pt x="86800" y="352906"/>
                  </a:lnTo>
                  <a:lnTo>
                    <a:pt x="148055" y="367126"/>
                  </a:lnTo>
                  <a:lnTo>
                    <a:pt x="217792" y="381269"/>
                  </a:lnTo>
                  <a:lnTo>
                    <a:pt x="226098" y="383025"/>
                  </a:lnTo>
                  <a:lnTo>
                    <a:pt x="249693" y="387188"/>
                  </a:lnTo>
                  <a:close/>
                </a:path>
                <a:path w="534035" h="867409">
                  <a:moveTo>
                    <a:pt x="373809" y="857399"/>
                  </a:moveTo>
                  <a:lnTo>
                    <a:pt x="374544" y="855684"/>
                  </a:lnTo>
                  <a:lnTo>
                    <a:pt x="373564" y="855929"/>
                  </a:lnTo>
                  <a:lnTo>
                    <a:pt x="372339" y="856909"/>
                  </a:lnTo>
                  <a:lnTo>
                    <a:pt x="372584" y="857154"/>
                  </a:lnTo>
                  <a:lnTo>
                    <a:pt x="373319" y="857154"/>
                  </a:lnTo>
                  <a:lnTo>
                    <a:pt x="373809" y="857399"/>
                  </a:lnTo>
                  <a:close/>
                </a:path>
                <a:path w="534035" h="867409">
                  <a:moveTo>
                    <a:pt x="374544" y="867195"/>
                  </a:moveTo>
                  <a:lnTo>
                    <a:pt x="376504" y="863521"/>
                  </a:lnTo>
                  <a:lnTo>
                    <a:pt x="376748" y="862786"/>
                  </a:lnTo>
                  <a:lnTo>
                    <a:pt x="377483" y="860337"/>
                  </a:lnTo>
                  <a:lnTo>
                    <a:pt x="376014" y="857888"/>
                  </a:lnTo>
                  <a:lnTo>
                    <a:pt x="373809" y="857399"/>
                  </a:lnTo>
                  <a:lnTo>
                    <a:pt x="373564" y="857644"/>
                  </a:lnTo>
                  <a:lnTo>
                    <a:pt x="355467" y="857644"/>
                  </a:lnTo>
                  <a:lnTo>
                    <a:pt x="365480" y="863031"/>
                  </a:lnTo>
                  <a:lnTo>
                    <a:pt x="367685" y="864256"/>
                  </a:lnTo>
                  <a:lnTo>
                    <a:pt x="369400" y="865235"/>
                  </a:lnTo>
                  <a:lnTo>
                    <a:pt x="370380" y="865480"/>
                  </a:lnTo>
                  <a:lnTo>
                    <a:pt x="374544" y="867195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9254" y="6482355"/>
              <a:ext cx="674370" cy="3162300"/>
            </a:xfrm>
            <a:custGeom>
              <a:avLst/>
              <a:gdLst/>
              <a:ahLst/>
              <a:cxnLst/>
              <a:rect l="l" t="t" r="r" b="b"/>
              <a:pathLst>
                <a:path w="674369" h="3162300">
                  <a:moveTo>
                    <a:pt x="1959" y="3161919"/>
                  </a:moveTo>
                  <a:lnTo>
                    <a:pt x="7103" y="3161919"/>
                  </a:lnTo>
                  <a:lnTo>
                    <a:pt x="9308" y="3159960"/>
                  </a:lnTo>
                  <a:lnTo>
                    <a:pt x="9308" y="3157266"/>
                  </a:lnTo>
                  <a:lnTo>
                    <a:pt x="14576" y="2883007"/>
                  </a:lnTo>
                  <a:lnTo>
                    <a:pt x="20264" y="2582716"/>
                  </a:lnTo>
                  <a:lnTo>
                    <a:pt x="27190" y="2211457"/>
                  </a:lnTo>
                  <a:lnTo>
                    <a:pt x="38217" y="1580837"/>
                  </a:lnTo>
                  <a:lnTo>
                    <a:pt x="43361" y="1265404"/>
                  </a:lnTo>
                  <a:lnTo>
                    <a:pt x="44196" y="1211944"/>
                  </a:lnTo>
                  <a:lnTo>
                    <a:pt x="45000" y="1158627"/>
                  </a:lnTo>
                  <a:lnTo>
                    <a:pt x="48012" y="950461"/>
                  </a:lnTo>
                  <a:lnTo>
                    <a:pt x="53104" y="578957"/>
                  </a:lnTo>
                  <a:lnTo>
                    <a:pt x="57139" y="278666"/>
                  </a:lnTo>
                  <a:lnTo>
                    <a:pt x="60750" y="4653"/>
                  </a:lnTo>
                  <a:lnTo>
                    <a:pt x="60750" y="2204"/>
                  </a:lnTo>
                  <a:lnTo>
                    <a:pt x="58790" y="0"/>
                  </a:lnTo>
                  <a:lnTo>
                    <a:pt x="53891" y="0"/>
                  </a:lnTo>
                  <a:lnTo>
                    <a:pt x="50232" y="77698"/>
                  </a:lnTo>
                  <a:lnTo>
                    <a:pt x="46294" y="278820"/>
                  </a:lnTo>
                  <a:lnTo>
                    <a:pt x="40522" y="579099"/>
                  </a:lnTo>
                  <a:lnTo>
                    <a:pt x="32597" y="1001370"/>
                  </a:lnTo>
                  <a:lnTo>
                    <a:pt x="31663" y="1053156"/>
                  </a:lnTo>
                  <a:lnTo>
                    <a:pt x="27921" y="1265649"/>
                  </a:lnTo>
                  <a:lnTo>
                    <a:pt x="24387" y="1475112"/>
                  </a:lnTo>
                  <a:lnTo>
                    <a:pt x="23553" y="1527947"/>
                  </a:lnTo>
                  <a:lnTo>
                    <a:pt x="22777" y="1581082"/>
                  </a:lnTo>
                  <a:lnTo>
                    <a:pt x="21929" y="1634706"/>
                  </a:lnTo>
                  <a:lnTo>
                    <a:pt x="18622" y="1849077"/>
                  </a:lnTo>
                  <a:lnTo>
                    <a:pt x="13227" y="2211457"/>
                  </a:lnTo>
                  <a:lnTo>
                    <a:pt x="7955" y="2582819"/>
                  </a:lnTo>
                  <a:lnTo>
                    <a:pt x="3765" y="2883099"/>
                  </a:lnTo>
                  <a:lnTo>
                    <a:pt x="0" y="3157266"/>
                  </a:lnTo>
                  <a:lnTo>
                    <a:pt x="0" y="3159715"/>
                  </a:lnTo>
                  <a:lnTo>
                    <a:pt x="1959" y="3161919"/>
                  </a:lnTo>
                  <a:close/>
                </a:path>
                <a:path w="674369" h="3162300">
                  <a:moveTo>
                    <a:pt x="89626" y="729805"/>
                  </a:moveTo>
                  <a:lnTo>
                    <a:pt x="116356" y="729805"/>
                  </a:lnTo>
                  <a:lnTo>
                    <a:pt x="389241" y="449883"/>
                  </a:lnTo>
                  <a:lnTo>
                    <a:pt x="417871" y="419821"/>
                  </a:lnTo>
                  <a:lnTo>
                    <a:pt x="446317" y="390127"/>
                  </a:lnTo>
                  <a:lnTo>
                    <a:pt x="460778" y="374897"/>
                  </a:lnTo>
                  <a:lnTo>
                    <a:pt x="672661" y="149389"/>
                  </a:lnTo>
                  <a:lnTo>
                    <a:pt x="674130" y="147675"/>
                  </a:lnTo>
                  <a:lnTo>
                    <a:pt x="674130" y="144981"/>
                  </a:lnTo>
                  <a:lnTo>
                    <a:pt x="670701" y="141552"/>
                  </a:lnTo>
                  <a:lnTo>
                    <a:pt x="667761" y="141552"/>
                  </a:lnTo>
                  <a:lnTo>
                    <a:pt x="464199" y="349412"/>
                  </a:lnTo>
                  <a:lnTo>
                    <a:pt x="429733" y="385080"/>
                  </a:lnTo>
                  <a:lnTo>
                    <a:pt x="396238" y="419932"/>
                  </a:lnTo>
                  <a:lnTo>
                    <a:pt x="123168" y="708493"/>
                  </a:lnTo>
                  <a:lnTo>
                    <a:pt x="104843" y="728091"/>
                  </a:lnTo>
                  <a:lnTo>
                    <a:pt x="89487" y="728091"/>
                  </a:lnTo>
                  <a:lnTo>
                    <a:pt x="89626" y="729805"/>
                  </a:lnTo>
                  <a:close/>
                </a:path>
                <a:path w="674369" h="3162300">
                  <a:moveTo>
                    <a:pt x="226833" y="383760"/>
                  </a:moveTo>
                  <a:lnTo>
                    <a:pt x="228792" y="382780"/>
                  </a:lnTo>
                  <a:lnTo>
                    <a:pt x="229282" y="381800"/>
                  </a:lnTo>
                  <a:lnTo>
                    <a:pt x="230262" y="379596"/>
                  </a:lnTo>
                  <a:lnTo>
                    <a:pt x="229527" y="376902"/>
                  </a:lnTo>
                  <a:lnTo>
                    <a:pt x="227323" y="375678"/>
                  </a:lnTo>
                  <a:lnTo>
                    <a:pt x="226833" y="375433"/>
                  </a:lnTo>
                  <a:lnTo>
                    <a:pt x="224873" y="374698"/>
                  </a:lnTo>
                  <a:lnTo>
                    <a:pt x="222179" y="376168"/>
                  </a:lnTo>
                  <a:lnTo>
                    <a:pt x="220954" y="376658"/>
                  </a:lnTo>
                  <a:lnTo>
                    <a:pt x="218749" y="378372"/>
                  </a:lnTo>
                  <a:lnTo>
                    <a:pt x="215810" y="380821"/>
                  </a:lnTo>
                  <a:lnTo>
                    <a:pt x="212461" y="383515"/>
                  </a:lnTo>
                  <a:lnTo>
                    <a:pt x="226588" y="383515"/>
                  </a:lnTo>
                  <a:lnTo>
                    <a:pt x="226833" y="383760"/>
                  </a:lnTo>
                  <a:close/>
                </a:path>
                <a:path w="674369" h="3162300">
                  <a:moveTo>
                    <a:pt x="75202" y="519680"/>
                  </a:moveTo>
                  <a:lnTo>
                    <a:pt x="86470" y="519680"/>
                  </a:lnTo>
                  <a:lnTo>
                    <a:pt x="86470" y="519190"/>
                  </a:lnTo>
                  <a:lnTo>
                    <a:pt x="93666" y="512719"/>
                  </a:lnTo>
                  <a:lnTo>
                    <a:pt x="136932" y="473149"/>
                  </a:lnTo>
                  <a:lnTo>
                    <a:pt x="142119" y="468189"/>
                  </a:lnTo>
                  <a:lnTo>
                    <a:pt x="147374" y="463230"/>
                  </a:lnTo>
                  <a:lnTo>
                    <a:pt x="157999" y="453312"/>
                  </a:lnTo>
                  <a:lnTo>
                    <a:pt x="162653" y="448659"/>
                  </a:lnTo>
                  <a:lnTo>
                    <a:pt x="167307" y="444250"/>
                  </a:lnTo>
                  <a:lnTo>
                    <a:pt x="171717" y="439597"/>
                  </a:lnTo>
                  <a:lnTo>
                    <a:pt x="178415" y="432859"/>
                  </a:lnTo>
                  <a:lnTo>
                    <a:pt x="191184" y="419821"/>
                  </a:lnTo>
                  <a:lnTo>
                    <a:pt x="217375" y="392909"/>
                  </a:lnTo>
                  <a:lnTo>
                    <a:pt x="223648" y="386699"/>
                  </a:lnTo>
                  <a:lnTo>
                    <a:pt x="224873" y="384984"/>
                  </a:lnTo>
                  <a:lnTo>
                    <a:pt x="226343" y="383515"/>
                  </a:lnTo>
                  <a:lnTo>
                    <a:pt x="212461" y="383515"/>
                  </a:lnTo>
                  <a:lnTo>
                    <a:pt x="181504" y="409979"/>
                  </a:lnTo>
                  <a:lnTo>
                    <a:pt x="151630" y="437393"/>
                  </a:lnTo>
                  <a:lnTo>
                    <a:pt x="126889" y="462618"/>
                  </a:lnTo>
                  <a:lnTo>
                    <a:pt x="107545" y="482830"/>
                  </a:lnTo>
                  <a:lnTo>
                    <a:pt x="91737" y="499598"/>
                  </a:lnTo>
                  <a:lnTo>
                    <a:pt x="77162" y="515272"/>
                  </a:lnTo>
                  <a:lnTo>
                    <a:pt x="75202" y="516986"/>
                  </a:lnTo>
                  <a:lnTo>
                    <a:pt x="75202" y="519680"/>
                  </a:lnTo>
                  <a:close/>
                </a:path>
                <a:path w="674369" h="3162300">
                  <a:moveTo>
                    <a:pt x="226588" y="384005"/>
                  </a:moveTo>
                  <a:lnTo>
                    <a:pt x="227078" y="384005"/>
                  </a:lnTo>
                  <a:lnTo>
                    <a:pt x="226833" y="383760"/>
                  </a:lnTo>
                  <a:lnTo>
                    <a:pt x="226588" y="383760"/>
                  </a:lnTo>
                  <a:lnTo>
                    <a:pt x="226588" y="384005"/>
                  </a:lnTo>
                  <a:close/>
                </a:path>
                <a:path w="674369" h="3162300">
                  <a:moveTo>
                    <a:pt x="89487" y="728091"/>
                  </a:moveTo>
                  <a:lnTo>
                    <a:pt x="104843" y="728091"/>
                  </a:lnTo>
                  <a:lnTo>
                    <a:pt x="103128" y="700662"/>
                  </a:lnTo>
                  <a:lnTo>
                    <a:pt x="102615" y="694463"/>
                  </a:lnTo>
                  <a:lnTo>
                    <a:pt x="101168" y="674212"/>
                  </a:lnTo>
                  <a:lnTo>
                    <a:pt x="97207" y="628098"/>
                  </a:lnTo>
                  <a:lnTo>
                    <a:pt x="92541" y="577473"/>
                  </a:lnTo>
                  <a:lnTo>
                    <a:pt x="89716" y="547935"/>
                  </a:lnTo>
                  <a:lnTo>
                    <a:pt x="86985" y="520170"/>
                  </a:lnTo>
                  <a:lnTo>
                    <a:pt x="86960" y="519435"/>
                  </a:lnTo>
                  <a:lnTo>
                    <a:pt x="86470" y="519680"/>
                  </a:lnTo>
                  <a:lnTo>
                    <a:pt x="75202" y="519680"/>
                  </a:lnTo>
                  <a:lnTo>
                    <a:pt x="75202" y="520170"/>
                  </a:lnTo>
                  <a:lnTo>
                    <a:pt x="76672" y="521639"/>
                  </a:lnTo>
                  <a:lnTo>
                    <a:pt x="77652" y="521639"/>
                  </a:lnTo>
                  <a:lnTo>
                    <a:pt x="77897" y="521884"/>
                  </a:lnTo>
                  <a:lnTo>
                    <a:pt x="78345" y="532820"/>
                  </a:lnTo>
                  <a:lnTo>
                    <a:pt x="79275" y="553537"/>
                  </a:lnTo>
                  <a:lnTo>
                    <a:pt x="80618" y="581326"/>
                  </a:lnTo>
                  <a:lnTo>
                    <a:pt x="82306" y="613477"/>
                  </a:lnTo>
                  <a:lnTo>
                    <a:pt x="83083" y="629078"/>
                  </a:lnTo>
                  <a:lnTo>
                    <a:pt x="83965" y="645410"/>
                  </a:lnTo>
                  <a:lnTo>
                    <a:pt x="84821" y="660280"/>
                  </a:lnTo>
                  <a:lnTo>
                    <a:pt x="85736" y="675192"/>
                  </a:lnTo>
                  <a:lnTo>
                    <a:pt x="86141" y="682256"/>
                  </a:lnTo>
                  <a:lnTo>
                    <a:pt x="87556" y="703279"/>
                  </a:lnTo>
                  <a:lnTo>
                    <a:pt x="89026" y="722393"/>
                  </a:lnTo>
                  <a:lnTo>
                    <a:pt x="89487" y="728091"/>
                  </a:lnTo>
                  <a:close/>
                </a:path>
                <a:path w="674369" h="3162300">
                  <a:moveTo>
                    <a:pt x="77162" y="522129"/>
                  </a:moveTo>
                  <a:lnTo>
                    <a:pt x="77652" y="521639"/>
                  </a:lnTo>
                  <a:lnTo>
                    <a:pt x="76672" y="521639"/>
                  </a:lnTo>
                  <a:lnTo>
                    <a:pt x="77162" y="522129"/>
                  </a:lnTo>
                  <a:close/>
                </a:path>
                <a:path w="674369" h="3162300">
                  <a:moveTo>
                    <a:pt x="97494" y="748662"/>
                  </a:moveTo>
                  <a:lnTo>
                    <a:pt x="127808" y="741870"/>
                  </a:lnTo>
                  <a:lnTo>
                    <a:pt x="213115" y="721478"/>
                  </a:lnTo>
                  <a:lnTo>
                    <a:pt x="215565" y="720989"/>
                  </a:lnTo>
                  <a:lnTo>
                    <a:pt x="217034" y="718785"/>
                  </a:lnTo>
                  <a:lnTo>
                    <a:pt x="216055" y="713887"/>
                  </a:lnTo>
                  <a:lnTo>
                    <a:pt x="213850" y="712417"/>
                  </a:lnTo>
                  <a:lnTo>
                    <a:pt x="211400" y="712907"/>
                  </a:lnTo>
                  <a:lnTo>
                    <a:pt x="122380" y="728803"/>
                  </a:lnTo>
                  <a:lnTo>
                    <a:pt x="116356" y="729805"/>
                  </a:lnTo>
                  <a:lnTo>
                    <a:pt x="89626" y="729805"/>
                  </a:lnTo>
                  <a:lnTo>
                    <a:pt x="90669" y="741870"/>
                  </a:lnTo>
                  <a:lnTo>
                    <a:pt x="90880" y="743764"/>
                  </a:lnTo>
                  <a:lnTo>
                    <a:pt x="91860" y="745479"/>
                  </a:lnTo>
                  <a:lnTo>
                    <a:pt x="93574" y="746948"/>
                  </a:lnTo>
                  <a:lnTo>
                    <a:pt x="95289" y="748173"/>
                  </a:lnTo>
                  <a:lnTo>
                    <a:pt x="97494" y="74866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51285" y="4953682"/>
              <a:ext cx="822325" cy="1725295"/>
            </a:xfrm>
            <a:custGeom>
              <a:avLst/>
              <a:gdLst/>
              <a:ahLst/>
              <a:cxnLst/>
              <a:rect l="l" t="t" r="r" b="b"/>
              <a:pathLst>
                <a:path w="822325" h="1725295">
                  <a:moveTo>
                    <a:pt x="520295" y="9551"/>
                  </a:moveTo>
                  <a:lnTo>
                    <a:pt x="522745" y="8571"/>
                  </a:lnTo>
                  <a:lnTo>
                    <a:pt x="523480" y="6612"/>
                  </a:lnTo>
                  <a:lnTo>
                    <a:pt x="524215" y="5142"/>
                  </a:lnTo>
                  <a:lnTo>
                    <a:pt x="523970" y="3918"/>
                  </a:lnTo>
                  <a:lnTo>
                    <a:pt x="522990" y="1959"/>
                  </a:lnTo>
                  <a:lnTo>
                    <a:pt x="522010" y="489"/>
                  </a:lnTo>
                  <a:lnTo>
                    <a:pt x="519805" y="244"/>
                  </a:lnTo>
                  <a:lnTo>
                    <a:pt x="518580" y="0"/>
                  </a:lnTo>
                  <a:lnTo>
                    <a:pt x="516131" y="0"/>
                  </a:lnTo>
                  <a:lnTo>
                    <a:pt x="512946" y="489"/>
                  </a:lnTo>
                  <a:lnTo>
                    <a:pt x="497158" y="3619"/>
                  </a:lnTo>
                  <a:lnTo>
                    <a:pt x="479409" y="8081"/>
                  </a:lnTo>
                  <a:lnTo>
                    <a:pt x="517356" y="8081"/>
                  </a:lnTo>
                  <a:lnTo>
                    <a:pt x="517846" y="8571"/>
                  </a:lnTo>
                  <a:lnTo>
                    <a:pt x="518336" y="8571"/>
                  </a:lnTo>
                  <a:lnTo>
                    <a:pt x="520295" y="9551"/>
                  </a:lnTo>
                  <a:close/>
                </a:path>
                <a:path w="822325" h="1725295">
                  <a:moveTo>
                    <a:pt x="814" y="1711124"/>
                  </a:moveTo>
                  <a:lnTo>
                    <a:pt x="13472" y="1711124"/>
                  </a:lnTo>
                  <a:lnTo>
                    <a:pt x="17592" y="1665226"/>
                  </a:lnTo>
                  <a:lnTo>
                    <a:pt x="24909" y="1584685"/>
                  </a:lnTo>
                  <a:lnTo>
                    <a:pt x="31082" y="1517897"/>
                  </a:lnTo>
                  <a:lnTo>
                    <a:pt x="37843" y="1445835"/>
                  </a:lnTo>
                  <a:lnTo>
                    <a:pt x="47116" y="1348733"/>
                  </a:lnTo>
                  <a:lnTo>
                    <a:pt x="53877" y="1279445"/>
                  </a:lnTo>
                  <a:lnTo>
                    <a:pt x="61120" y="1206628"/>
                  </a:lnTo>
                  <a:lnTo>
                    <a:pt x="65987" y="1158974"/>
                  </a:lnTo>
                  <a:lnTo>
                    <a:pt x="71086" y="1109719"/>
                  </a:lnTo>
                  <a:lnTo>
                    <a:pt x="76279" y="1060370"/>
                  </a:lnTo>
                  <a:lnTo>
                    <a:pt x="81554" y="1011209"/>
                  </a:lnTo>
                  <a:lnTo>
                    <a:pt x="86898" y="962519"/>
                  </a:lnTo>
                  <a:lnTo>
                    <a:pt x="92297" y="914583"/>
                  </a:lnTo>
                  <a:lnTo>
                    <a:pt x="97739" y="867684"/>
                  </a:lnTo>
                  <a:lnTo>
                    <a:pt x="106039" y="799248"/>
                  </a:lnTo>
                  <a:lnTo>
                    <a:pt x="114317" y="734809"/>
                  </a:lnTo>
                  <a:lnTo>
                    <a:pt x="122523" y="675336"/>
                  </a:lnTo>
                  <a:lnTo>
                    <a:pt x="130605" y="621795"/>
                  </a:lnTo>
                  <a:lnTo>
                    <a:pt x="138511" y="575156"/>
                  </a:lnTo>
                  <a:lnTo>
                    <a:pt x="146189" y="536387"/>
                  </a:lnTo>
                  <a:lnTo>
                    <a:pt x="168315" y="457992"/>
                  </a:lnTo>
                  <a:lnTo>
                    <a:pt x="185438" y="406872"/>
                  </a:lnTo>
                  <a:lnTo>
                    <a:pt x="204949" y="354319"/>
                  </a:lnTo>
                  <a:lnTo>
                    <a:pt x="226835" y="301553"/>
                  </a:lnTo>
                  <a:lnTo>
                    <a:pt x="251084" y="249799"/>
                  </a:lnTo>
                  <a:lnTo>
                    <a:pt x="273635" y="207683"/>
                  </a:lnTo>
                  <a:lnTo>
                    <a:pt x="297932" y="167818"/>
                  </a:lnTo>
                  <a:lnTo>
                    <a:pt x="323975" y="130983"/>
                  </a:lnTo>
                  <a:lnTo>
                    <a:pt x="351763" y="97960"/>
                  </a:lnTo>
                  <a:lnTo>
                    <a:pt x="386968" y="64829"/>
                  </a:lnTo>
                  <a:lnTo>
                    <a:pt x="426996" y="37745"/>
                  </a:lnTo>
                  <a:lnTo>
                    <a:pt x="464153" y="20969"/>
                  </a:lnTo>
                  <a:lnTo>
                    <a:pt x="515396" y="8326"/>
                  </a:lnTo>
                  <a:lnTo>
                    <a:pt x="516621" y="8326"/>
                  </a:lnTo>
                  <a:lnTo>
                    <a:pt x="517356" y="8081"/>
                  </a:lnTo>
                  <a:lnTo>
                    <a:pt x="479409" y="8081"/>
                  </a:lnTo>
                  <a:lnTo>
                    <a:pt x="477948" y="8449"/>
                  </a:lnTo>
                  <a:lnTo>
                    <a:pt x="437483" y="22408"/>
                  </a:lnTo>
                  <a:lnTo>
                    <a:pt x="394631" y="47755"/>
                  </a:lnTo>
                  <a:lnTo>
                    <a:pt x="356325" y="79508"/>
                  </a:lnTo>
                  <a:lnTo>
                    <a:pt x="316282" y="124742"/>
                  </a:lnTo>
                  <a:lnTo>
                    <a:pt x="289604" y="161971"/>
                  </a:lnTo>
                  <a:lnTo>
                    <a:pt x="264671" y="202276"/>
                  </a:lnTo>
                  <a:lnTo>
                    <a:pt x="241530" y="244901"/>
                  </a:lnTo>
                  <a:lnTo>
                    <a:pt x="216721" y="296925"/>
                  </a:lnTo>
                  <a:lnTo>
                    <a:pt x="194322" y="349938"/>
                  </a:lnTo>
                  <a:lnTo>
                    <a:pt x="174333" y="402750"/>
                  </a:lnTo>
                  <a:lnTo>
                    <a:pt x="156755" y="454176"/>
                  </a:lnTo>
                  <a:lnTo>
                    <a:pt x="141587" y="503027"/>
                  </a:lnTo>
                  <a:lnTo>
                    <a:pt x="126146" y="572052"/>
                  </a:lnTo>
                  <a:lnTo>
                    <a:pt x="117978" y="618932"/>
                  </a:lnTo>
                  <a:lnTo>
                    <a:pt x="109609" y="672761"/>
                  </a:lnTo>
                  <a:lnTo>
                    <a:pt x="101111" y="732566"/>
                  </a:lnTo>
                  <a:lnTo>
                    <a:pt x="92557" y="797375"/>
                  </a:lnTo>
                  <a:lnTo>
                    <a:pt x="84021" y="866215"/>
                  </a:lnTo>
                  <a:lnTo>
                    <a:pt x="78475" y="913038"/>
                  </a:lnTo>
                  <a:lnTo>
                    <a:pt x="72976" y="960948"/>
                  </a:lnTo>
                  <a:lnTo>
                    <a:pt x="67541" y="1009656"/>
                  </a:lnTo>
                  <a:lnTo>
                    <a:pt x="62187" y="1058869"/>
                  </a:lnTo>
                  <a:lnTo>
                    <a:pt x="56932" y="1108296"/>
                  </a:lnTo>
                  <a:lnTo>
                    <a:pt x="51793" y="1157646"/>
                  </a:lnTo>
                  <a:lnTo>
                    <a:pt x="46669" y="1207852"/>
                  </a:lnTo>
                  <a:lnTo>
                    <a:pt x="28035" y="1401722"/>
                  </a:lnTo>
                  <a:lnTo>
                    <a:pt x="13411" y="1563602"/>
                  </a:lnTo>
                  <a:lnTo>
                    <a:pt x="3727" y="1676069"/>
                  </a:lnTo>
                  <a:lnTo>
                    <a:pt x="814" y="1711124"/>
                  </a:lnTo>
                  <a:close/>
                </a:path>
                <a:path w="822325" h="1725295">
                  <a:moveTo>
                    <a:pt x="817432" y="1526224"/>
                  </a:moveTo>
                  <a:lnTo>
                    <a:pt x="819637" y="1525489"/>
                  </a:lnTo>
                  <a:lnTo>
                    <a:pt x="820617" y="1523530"/>
                  </a:lnTo>
                  <a:lnTo>
                    <a:pt x="821841" y="1521326"/>
                  </a:lnTo>
                  <a:lnTo>
                    <a:pt x="820862" y="1519122"/>
                  </a:lnTo>
                  <a:lnTo>
                    <a:pt x="818902" y="1517897"/>
                  </a:lnTo>
                  <a:lnTo>
                    <a:pt x="736105" y="1474795"/>
                  </a:lnTo>
                  <a:lnTo>
                    <a:pt x="729300" y="1471442"/>
                  </a:lnTo>
                  <a:lnTo>
                    <a:pt x="708425" y="1460835"/>
                  </a:lnTo>
                  <a:lnTo>
                    <a:pt x="701443" y="1457487"/>
                  </a:lnTo>
                  <a:lnTo>
                    <a:pt x="680499" y="1447121"/>
                  </a:lnTo>
                  <a:lnTo>
                    <a:pt x="537197" y="1380752"/>
                  </a:lnTo>
                  <a:lnTo>
                    <a:pt x="534748" y="1381487"/>
                  </a:lnTo>
                  <a:lnTo>
                    <a:pt x="532788" y="1385895"/>
                  </a:lnTo>
                  <a:lnTo>
                    <a:pt x="533523" y="1388344"/>
                  </a:lnTo>
                  <a:lnTo>
                    <a:pt x="535728" y="1389324"/>
                  </a:lnTo>
                  <a:lnTo>
                    <a:pt x="659865" y="1452945"/>
                  </a:lnTo>
                  <a:lnTo>
                    <a:pt x="674130" y="1460100"/>
                  </a:lnTo>
                  <a:lnTo>
                    <a:pt x="681253" y="1463445"/>
                  </a:lnTo>
                  <a:lnTo>
                    <a:pt x="702301" y="1473570"/>
                  </a:lnTo>
                  <a:lnTo>
                    <a:pt x="730471" y="1486795"/>
                  </a:lnTo>
                  <a:lnTo>
                    <a:pt x="817432" y="1526224"/>
                  </a:lnTo>
                  <a:close/>
                </a:path>
                <a:path w="822325" h="1725295">
                  <a:moveTo>
                    <a:pt x="5634" y="1725084"/>
                  </a:moveTo>
                  <a:lnTo>
                    <a:pt x="84503" y="1711404"/>
                  </a:lnTo>
                  <a:lnTo>
                    <a:pt x="131179" y="1702018"/>
                  </a:lnTo>
                  <a:lnTo>
                    <a:pt x="236047" y="1679190"/>
                  </a:lnTo>
                  <a:lnTo>
                    <a:pt x="350032" y="1652654"/>
                  </a:lnTo>
                  <a:lnTo>
                    <a:pt x="643028" y="1579600"/>
                  </a:lnTo>
                  <a:lnTo>
                    <a:pt x="764766" y="1546795"/>
                  </a:lnTo>
                  <a:lnTo>
                    <a:pt x="803469" y="1534795"/>
                  </a:lnTo>
                  <a:lnTo>
                    <a:pt x="807389" y="1531612"/>
                  </a:lnTo>
                  <a:lnTo>
                    <a:pt x="807144" y="1528918"/>
                  </a:lnTo>
                  <a:lnTo>
                    <a:pt x="805674" y="1527448"/>
                  </a:lnTo>
                  <a:lnTo>
                    <a:pt x="804204" y="1525734"/>
                  </a:lnTo>
                  <a:lnTo>
                    <a:pt x="801755" y="1525734"/>
                  </a:lnTo>
                  <a:lnTo>
                    <a:pt x="800040" y="1526958"/>
                  </a:lnTo>
                  <a:lnTo>
                    <a:pt x="799795" y="1526958"/>
                  </a:lnTo>
                  <a:lnTo>
                    <a:pt x="798325" y="1527693"/>
                  </a:lnTo>
                  <a:lnTo>
                    <a:pt x="796610" y="1528183"/>
                  </a:lnTo>
                  <a:lnTo>
                    <a:pt x="790062" y="1530337"/>
                  </a:lnTo>
                  <a:lnTo>
                    <a:pt x="723647" y="1548798"/>
                  </a:lnTo>
                  <a:lnTo>
                    <a:pt x="546819" y="1594009"/>
                  </a:lnTo>
                  <a:lnTo>
                    <a:pt x="325797" y="1646960"/>
                  </a:lnTo>
                  <a:lnTo>
                    <a:pt x="206283" y="1673827"/>
                  </a:lnTo>
                  <a:lnTo>
                    <a:pt x="150619" y="1685654"/>
                  </a:lnTo>
                  <a:lnTo>
                    <a:pt x="99181" y="1696013"/>
                  </a:lnTo>
                  <a:lnTo>
                    <a:pt x="53091" y="1704603"/>
                  </a:lnTo>
                  <a:lnTo>
                    <a:pt x="13472" y="1711124"/>
                  </a:lnTo>
                  <a:lnTo>
                    <a:pt x="814" y="1711124"/>
                  </a:lnTo>
                  <a:lnTo>
                    <a:pt x="244" y="1717981"/>
                  </a:lnTo>
                  <a:lnTo>
                    <a:pt x="0" y="1719941"/>
                  </a:lnTo>
                  <a:lnTo>
                    <a:pt x="979" y="1721655"/>
                  </a:lnTo>
                  <a:lnTo>
                    <a:pt x="2204" y="1723124"/>
                  </a:lnTo>
                  <a:lnTo>
                    <a:pt x="3674" y="1724349"/>
                  </a:lnTo>
                  <a:lnTo>
                    <a:pt x="5634" y="1725084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0844783" y="0"/>
            <a:ext cx="7443470" cy="9661525"/>
            <a:chOff x="10844783" y="0"/>
            <a:chExt cx="7443470" cy="966152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1486" y="1400878"/>
              <a:ext cx="3346513" cy="82604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783" y="0"/>
              <a:ext cx="5193791" cy="212164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933327" y="303402"/>
              <a:ext cx="3282315" cy="1463040"/>
            </a:xfrm>
            <a:custGeom>
              <a:avLst/>
              <a:gdLst/>
              <a:ahLst/>
              <a:cxnLst/>
              <a:rect l="l" t="t" r="r" b="b"/>
              <a:pathLst>
                <a:path w="3282315" h="1463039">
                  <a:moveTo>
                    <a:pt x="148374" y="1294815"/>
                  </a:moveTo>
                  <a:lnTo>
                    <a:pt x="120611" y="1251813"/>
                  </a:lnTo>
                  <a:lnTo>
                    <a:pt x="65036" y="1147381"/>
                  </a:lnTo>
                  <a:lnTo>
                    <a:pt x="23190" y="1018387"/>
                  </a:lnTo>
                  <a:lnTo>
                    <a:pt x="36614" y="901661"/>
                  </a:lnTo>
                  <a:lnTo>
                    <a:pt x="15798" y="936523"/>
                  </a:lnTo>
                  <a:lnTo>
                    <a:pt x="4203" y="978115"/>
                  </a:lnTo>
                  <a:lnTo>
                    <a:pt x="0" y="1024483"/>
                  </a:lnTo>
                  <a:lnTo>
                    <a:pt x="1397" y="1073658"/>
                  </a:lnTo>
                  <a:lnTo>
                    <a:pt x="6591" y="1123696"/>
                  </a:lnTo>
                  <a:lnTo>
                    <a:pt x="13792" y="1172641"/>
                  </a:lnTo>
                  <a:lnTo>
                    <a:pt x="21183" y="1218514"/>
                  </a:lnTo>
                  <a:lnTo>
                    <a:pt x="26974" y="1259357"/>
                  </a:lnTo>
                  <a:lnTo>
                    <a:pt x="29362" y="1293228"/>
                  </a:lnTo>
                  <a:lnTo>
                    <a:pt x="26543" y="1318158"/>
                  </a:lnTo>
                  <a:lnTo>
                    <a:pt x="19786" y="1327797"/>
                  </a:lnTo>
                  <a:lnTo>
                    <a:pt x="148374" y="1294815"/>
                  </a:lnTo>
                  <a:close/>
                </a:path>
                <a:path w="3282315" h="1463039">
                  <a:moveTo>
                    <a:pt x="1704225" y="1449857"/>
                  </a:moveTo>
                  <a:lnTo>
                    <a:pt x="1701419" y="1444942"/>
                  </a:lnTo>
                  <a:lnTo>
                    <a:pt x="1697418" y="1424571"/>
                  </a:lnTo>
                  <a:lnTo>
                    <a:pt x="1696110" y="1397736"/>
                  </a:lnTo>
                  <a:lnTo>
                    <a:pt x="1696707" y="1365313"/>
                  </a:lnTo>
                  <a:lnTo>
                    <a:pt x="1698472" y="1328229"/>
                  </a:lnTo>
                  <a:lnTo>
                    <a:pt x="1700644" y="1287373"/>
                  </a:lnTo>
                  <a:lnTo>
                    <a:pt x="1702460" y="1243647"/>
                  </a:lnTo>
                  <a:lnTo>
                    <a:pt x="1703158" y="1197952"/>
                  </a:lnTo>
                  <a:lnTo>
                    <a:pt x="1701990" y="1151191"/>
                  </a:lnTo>
                  <a:lnTo>
                    <a:pt x="1698180" y="1104265"/>
                  </a:lnTo>
                  <a:lnTo>
                    <a:pt x="1690992" y="1058075"/>
                  </a:lnTo>
                  <a:lnTo>
                    <a:pt x="1679651" y="1013523"/>
                  </a:lnTo>
                  <a:lnTo>
                    <a:pt x="1663407" y="971511"/>
                  </a:lnTo>
                  <a:lnTo>
                    <a:pt x="1641500" y="932942"/>
                  </a:lnTo>
                  <a:lnTo>
                    <a:pt x="1613179" y="898715"/>
                  </a:lnTo>
                  <a:lnTo>
                    <a:pt x="1577670" y="869734"/>
                  </a:lnTo>
                  <a:lnTo>
                    <a:pt x="1643468" y="1049985"/>
                  </a:lnTo>
                  <a:lnTo>
                    <a:pt x="1622399" y="1224381"/>
                  </a:lnTo>
                  <a:lnTo>
                    <a:pt x="1569427" y="1356055"/>
                  </a:lnTo>
                  <a:lnTo>
                    <a:pt x="1539557" y="1408125"/>
                  </a:lnTo>
                  <a:lnTo>
                    <a:pt x="1704225" y="1449857"/>
                  </a:lnTo>
                  <a:close/>
                </a:path>
                <a:path w="3282315" h="1463039">
                  <a:moveTo>
                    <a:pt x="1737042" y="1458175"/>
                  </a:moveTo>
                  <a:lnTo>
                    <a:pt x="1704225" y="1449857"/>
                  </a:lnTo>
                  <a:lnTo>
                    <a:pt x="1708848" y="1457921"/>
                  </a:lnTo>
                  <a:lnTo>
                    <a:pt x="1720469" y="1462633"/>
                  </a:lnTo>
                  <a:lnTo>
                    <a:pt x="1737042" y="1458175"/>
                  </a:lnTo>
                  <a:close/>
                </a:path>
                <a:path w="3282315" h="1463039">
                  <a:moveTo>
                    <a:pt x="2830538" y="1341069"/>
                  </a:moveTo>
                  <a:lnTo>
                    <a:pt x="2802788" y="1298067"/>
                  </a:lnTo>
                  <a:lnTo>
                    <a:pt x="2747213" y="1193634"/>
                  </a:lnTo>
                  <a:lnTo>
                    <a:pt x="2705354" y="1064641"/>
                  </a:lnTo>
                  <a:lnTo>
                    <a:pt x="2718790" y="947915"/>
                  </a:lnTo>
                  <a:lnTo>
                    <a:pt x="2697975" y="982776"/>
                  </a:lnTo>
                  <a:lnTo>
                    <a:pt x="2686367" y="1024369"/>
                  </a:lnTo>
                  <a:lnTo>
                    <a:pt x="2682163" y="1070737"/>
                  </a:lnTo>
                  <a:lnTo>
                    <a:pt x="2683560" y="1119911"/>
                  </a:lnTo>
                  <a:lnTo>
                    <a:pt x="2688767" y="1169949"/>
                  </a:lnTo>
                  <a:lnTo>
                    <a:pt x="2695956" y="1218895"/>
                  </a:lnTo>
                  <a:lnTo>
                    <a:pt x="2703360" y="1264767"/>
                  </a:lnTo>
                  <a:lnTo>
                    <a:pt x="2709151" y="1305610"/>
                  </a:lnTo>
                  <a:lnTo>
                    <a:pt x="2711539" y="1339481"/>
                  </a:lnTo>
                  <a:lnTo>
                    <a:pt x="2708719" y="1364411"/>
                  </a:lnTo>
                  <a:lnTo>
                    <a:pt x="2701963" y="1374051"/>
                  </a:lnTo>
                  <a:lnTo>
                    <a:pt x="2830538" y="1341069"/>
                  </a:lnTo>
                  <a:close/>
                </a:path>
                <a:path w="3282315" h="1463039">
                  <a:moveTo>
                    <a:pt x="3236988" y="15913"/>
                  </a:moveTo>
                  <a:lnTo>
                    <a:pt x="3227222" y="0"/>
                  </a:lnTo>
                  <a:lnTo>
                    <a:pt x="3235172" y="20967"/>
                  </a:lnTo>
                  <a:lnTo>
                    <a:pt x="3236988" y="15913"/>
                  </a:lnTo>
                  <a:close/>
                </a:path>
                <a:path w="3282315" h="1463039">
                  <a:moveTo>
                    <a:pt x="3282200" y="145110"/>
                  </a:moveTo>
                  <a:lnTo>
                    <a:pt x="3235172" y="20967"/>
                  </a:lnTo>
                  <a:lnTo>
                    <a:pt x="3231172" y="32029"/>
                  </a:lnTo>
                  <a:lnTo>
                    <a:pt x="3212414" y="48679"/>
                  </a:lnTo>
                  <a:lnTo>
                    <a:pt x="3183344" y="66217"/>
                  </a:lnTo>
                  <a:lnTo>
                    <a:pt x="3146602" y="84988"/>
                  </a:lnTo>
                  <a:lnTo>
                    <a:pt x="3104845" y="105333"/>
                  </a:lnTo>
                  <a:lnTo>
                    <a:pt x="3060687" y="127609"/>
                  </a:lnTo>
                  <a:lnTo>
                    <a:pt x="3016783" y="152158"/>
                  </a:lnTo>
                  <a:lnTo>
                    <a:pt x="2975762" y="179311"/>
                  </a:lnTo>
                  <a:lnTo>
                    <a:pt x="2940266" y="209435"/>
                  </a:lnTo>
                  <a:lnTo>
                    <a:pt x="2912935" y="242862"/>
                  </a:lnTo>
                  <a:lnTo>
                    <a:pt x="2896412" y="279946"/>
                  </a:lnTo>
                  <a:lnTo>
                    <a:pt x="2984119" y="201790"/>
                  </a:lnTo>
                  <a:lnTo>
                    <a:pt x="3113684" y="161785"/>
                  </a:lnTo>
                  <a:lnTo>
                    <a:pt x="3231057" y="147154"/>
                  </a:lnTo>
                  <a:lnTo>
                    <a:pt x="3282200" y="145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786325" y="799704"/>
              <a:ext cx="2257425" cy="592455"/>
            </a:xfrm>
            <a:custGeom>
              <a:avLst/>
              <a:gdLst/>
              <a:ahLst/>
              <a:cxnLst/>
              <a:rect l="l" t="t" r="r" b="b"/>
              <a:pathLst>
                <a:path w="2257425" h="592455">
                  <a:moveTo>
                    <a:pt x="822758" y="592315"/>
                  </a:moveTo>
                  <a:lnTo>
                    <a:pt x="819309" y="590049"/>
                  </a:lnTo>
                  <a:lnTo>
                    <a:pt x="817516" y="585008"/>
                  </a:lnTo>
                  <a:lnTo>
                    <a:pt x="818206" y="578580"/>
                  </a:lnTo>
                  <a:lnTo>
                    <a:pt x="840096" y="531779"/>
                  </a:lnTo>
                  <a:lnTo>
                    <a:pt x="860882" y="470549"/>
                  </a:lnTo>
                  <a:lnTo>
                    <a:pt x="872839" y="413759"/>
                  </a:lnTo>
                  <a:lnTo>
                    <a:pt x="868240" y="380277"/>
                  </a:lnTo>
                  <a:lnTo>
                    <a:pt x="848143" y="365108"/>
                  </a:lnTo>
                  <a:lnTo>
                    <a:pt x="799121" y="346980"/>
                  </a:lnTo>
                  <a:lnTo>
                    <a:pt x="724280" y="333096"/>
                  </a:lnTo>
                  <a:lnTo>
                    <a:pt x="673919" y="326504"/>
                  </a:lnTo>
                  <a:lnTo>
                    <a:pt x="623099" y="322008"/>
                  </a:lnTo>
                  <a:lnTo>
                    <a:pt x="571943" y="319590"/>
                  </a:lnTo>
                  <a:lnTo>
                    <a:pt x="520576" y="319232"/>
                  </a:lnTo>
                  <a:lnTo>
                    <a:pt x="469120" y="320916"/>
                  </a:lnTo>
                  <a:lnTo>
                    <a:pt x="417700" y="324625"/>
                  </a:lnTo>
                  <a:lnTo>
                    <a:pt x="366438" y="330340"/>
                  </a:lnTo>
                  <a:lnTo>
                    <a:pt x="315459" y="338044"/>
                  </a:lnTo>
                  <a:lnTo>
                    <a:pt x="264886" y="347720"/>
                  </a:lnTo>
                  <a:lnTo>
                    <a:pt x="181281" y="381294"/>
                  </a:lnTo>
                  <a:lnTo>
                    <a:pt x="94917" y="432072"/>
                  </a:lnTo>
                  <a:lnTo>
                    <a:pt x="27316" y="478411"/>
                  </a:lnTo>
                  <a:lnTo>
                    <a:pt x="0" y="498667"/>
                  </a:lnTo>
                  <a:lnTo>
                    <a:pt x="36541" y="465741"/>
                  </a:lnTo>
                  <a:lnTo>
                    <a:pt x="74654" y="434786"/>
                  </a:lnTo>
                  <a:lnTo>
                    <a:pt x="114233" y="405830"/>
                  </a:lnTo>
                  <a:lnTo>
                    <a:pt x="155172" y="378898"/>
                  </a:lnTo>
                  <a:lnTo>
                    <a:pt x="197366" y="354018"/>
                  </a:lnTo>
                  <a:lnTo>
                    <a:pt x="240706" y="331215"/>
                  </a:lnTo>
                  <a:lnTo>
                    <a:pt x="285088" y="310518"/>
                  </a:lnTo>
                  <a:lnTo>
                    <a:pt x="330406" y="291951"/>
                  </a:lnTo>
                  <a:lnTo>
                    <a:pt x="376553" y="275543"/>
                  </a:lnTo>
                  <a:lnTo>
                    <a:pt x="423423" y="261320"/>
                  </a:lnTo>
                  <a:lnTo>
                    <a:pt x="470910" y="249308"/>
                  </a:lnTo>
                  <a:lnTo>
                    <a:pt x="518907" y="239534"/>
                  </a:lnTo>
                  <a:lnTo>
                    <a:pt x="567309" y="232025"/>
                  </a:lnTo>
                  <a:lnTo>
                    <a:pt x="616010" y="226808"/>
                  </a:lnTo>
                  <a:lnTo>
                    <a:pt x="664903" y="223909"/>
                  </a:lnTo>
                  <a:lnTo>
                    <a:pt x="713883" y="223355"/>
                  </a:lnTo>
                  <a:lnTo>
                    <a:pt x="762842" y="225172"/>
                  </a:lnTo>
                  <a:lnTo>
                    <a:pt x="811676" y="229388"/>
                  </a:lnTo>
                  <a:lnTo>
                    <a:pt x="860277" y="236028"/>
                  </a:lnTo>
                  <a:lnTo>
                    <a:pt x="908540" y="245120"/>
                  </a:lnTo>
                  <a:lnTo>
                    <a:pt x="956359" y="256691"/>
                  </a:lnTo>
                  <a:lnTo>
                    <a:pt x="1003626" y="270766"/>
                  </a:lnTo>
                  <a:lnTo>
                    <a:pt x="1029126" y="225589"/>
                  </a:lnTo>
                  <a:lnTo>
                    <a:pt x="1062113" y="185668"/>
                  </a:lnTo>
                  <a:lnTo>
                    <a:pt x="1100893" y="150577"/>
                  </a:lnTo>
                  <a:lnTo>
                    <a:pt x="1143769" y="119890"/>
                  </a:lnTo>
                  <a:lnTo>
                    <a:pt x="1189047" y="93181"/>
                  </a:lnTo>
                  <a:lnTo>
                    <a:pt x="1233827" y="72101"/>
                  </a:lnTo>
                  <a:lnTo>
                    <a:pt x="1279775" y="53982"/>
                  </a:lnTo>
                  <a:lnTo>
                    <a:pt x="1326745" y="38705"/>
                  </a:lnTo>
                  <a:lnTo>
                    <a:pt x="1374590" y="26150"/>
                  </a:lnTo>
                  <a:lnTo>
                    <a:pt x="1423164" y="16197"/>
                  </a:lnTo>
                  <a:lnTo>
                    <a:pt x="1472323" y="8725"/>
                  </a:lnTo>
                  <a:lnTo>
                    <a:pt x="1521919" y="3615"/>
                  </a:lnTo>
                  <a:lnTo>
                    <a:pt x="1571808" y="747"/>
                  </a:lnTo>
                  <a:lnTo>
                    <a:pt x="1621842" y="0"/>
                  </a:lnTo>
                  <a:lnTo>
                    <a:pt x="1671876" y="1254"/>
                  </a:lnTo>
                  <a:lnTo>
                    <a:pt x="1721764" y="4389"/>
                  </a:lnTo>
                  <a:lnTo>
                    <a:pt x="1771389" y="9210"/>
                  </a:lnTo>
                  <a:lnTo>
                    <a:pt x="1820749" y="15512"/>
                  </a:lnTo>
                  <a:lnTo>
                    <a:pt x="1869870" y="23162"/>
                  </a:lnTo>
                  <a:lnTo>
                    <a:pt x="1918779" y="32025"/>
                  </a:lnTo>
                  <a:lnTo>
                    <a:pt x="1967502" y="41970"/>
                  </a:lnTo>
                  <a:lnTo>
                    <a:pt x="2016065" y="52861"/>
                  </a:lnTo>
                  <a:lnTo>
                    <a:pt x="2064496" y="64567"/>
                  </a:lnTo>
                  <a:lnTo>
                    <a:pt x="2161066" y="89886"/>
                  </a:lnTo>
                  <a:lnTo>
                    <a:pt x="2257424" y="116859"/>
                  </a:lnTo>
                  <a:lnTo>
                    <a:pt x="2210124" y="104362"/>
                  </a:lnTo>
                  <a:lnTo>
                    <a:pt x="2162439" y="93502"/>
                  </a:lnTo>
                  <a:lnTo>
                    <a:pt x="2114421" y="84275"/>
                  </a:lnTo>
                  <a:lnTo>
                    <a:pt x="2066121" y="76673"/>
                  </a:lnTo>
                  <a:lnTo>
                    <a:pt x="2017591" y="70692"/>
                  </a:lnTo>
                  <a:lnTo>
                    <a:pt x="1968883" y="66325"/>
                  </a:lnTo>
                  <a:lnTo>
                    <a:pt x="1920047" y="63565"/>
                  </a:lnTo>
                  <a:lnTo>
                    <a:pt x="1871136" y="62407"/>
                  </a:lnTo>
                  <a:lnTo>
                    <a:pt x="1822200" y="62844"/>
                  </a:lnTo>
                  <a:lnTo>
                    <a:pt x="1773292" y="64871"/>
                  </a:lnTo>
                  <a:lnTo>
                    <a:pt x="1724463" y="68481"/>
                  </a:lnTo>
                  <a:lnTo>
                    <a:pt x="1675763" y="73669"/>
                  </a:lnTo>
                  <a:lnTo>
                    <a:pt x="1627246" y="80428"/>
                  </a:lnTo>
                  <a:lnTo>
                    <a:pt x="1578961" y="88752"/>
                  </a:lnTo>
                  <a:lnTo>
                    <a:pt x="1530961" y="98635"/>
                  </a:lnTo>
                  <a:lnTo>
                    <a:pt x="1483297" y="110071"/>
                  </a:lnTo>
                  <a:lnTo>
                    <a:pt x="1436021" y="123054"/>
                  </a:lnTo>
                  <a:lnTo>
                    <a:pt x="1389184" y="137578"/>
                  </a:lnTo>
                  <a:lnTo>
                    <a:pt x="1345272" y="153324"/>
                  </a:lnTo>
                  <a:lnTo>
                    <a:pt x="1302772" y="172621"/>
                  </a:lnTo>
                  <a:lnTo>
                    <a:pt x="1263098" y="196181"/>
                  </a:lnTo>
                  <a:lnTo>
                    <a:pt x="1227662" y="224713"/>
                  </a:lnTo>
                  <a:lnTo>
                    <a:pt x="1197877" y="258927"/>
                  </a:lnTo>
                  <a:lnTo>
                    <a:pt x="1193232" y="272940"/>
                  </a:lnTo>
                  <a:lnTo>
                    <a:pt x="1196037" y="286675"/>
                  </a:lnTo>
                  <a:lnTo>
                    <a:pt x="1204913" y="297635"/>
                  </a:lnTo>
                  <a:lnTo>
                    <a:pt x="1218479" y="303323"/>
                  </a:lnTo>
                  <a:lnTo>
                    <a:pt x="1306315" y="306006"/>
                  </a:lnTo>
                  <a:lnTo>
                    <a:pt x="1355165" y="308422"/>
                  </a:lnTo>
                  <a:lnTo>
                    <a:pt x="1404636" y="313683"/>
                  </a:lnTo>
                  <a:lnTo>
                    <a:pt x="1452727" y="323383"/>
                  </a:lnTo>
                  <a:lnTo>
                    <a:pt x="1497438" y="339118"/>
                  </a:lnTo>
                  <a:lnTo>
                    <a:pt x="1536769" y="362484"/>
                  </a:lnTo>
                  <a:lnTo>
                    <a:pt x="1568718" y="395076"/>
                  </a:lnTo>
                  <a:lnTo>
                    <a:pt x="1509235" y="393985"/>
                  </a:lnTo>
                  <a:lnTo>
                    <a:pt x="1451140" y="395093"/>
                  </a:lnTo>
                  <a:lnTo>
                    <a:pt x="1394511" y="398308"/>
                  </a:lnTo>
                  <a:lnTo>
                    <a:pt x="1339426" y="403539"/>
                  </a:lnTo>
                  <a:lnTo>
                    <a:pt x="1285961" y="410694"/>
                  </a:lnTo>
                  <a:lnTo>
                    <a:pt x="1234195" y="419684"/>
                  </a:lnTo>
                  <a:lnTo>
                    <a:pt x="1184206" y="430417"/>
                  </a:lnTo>
                  <a:lnTo>
                    <a:pt x="1136070" y="442801"/>
                  </a:lnTo>
                  <a:lnTo>
                    <a:pt x="1089866" y="456747"/>
                  </a:lnTo>
                  <a:lnTo>
                    <a:pt x="1045670" y="472162"/>
                  </a:lnTo>
                  <a:lnTo>
                    <a:pt x="1003562" y="488956"/>
                  </a:lnTo>
                  <a:lnTo>
                    <a:pt x="963618" y="507037"/>
                  </a:lnTo>
                  <a:lnTo>
                    <a:pt x="925915" y="526315"/>
                  </a:lnTo>
                  <a:lnTo>
                    <a:pt x="890532" y="546699"/>
                  </a:lnTo>
                  <a:lnTo>
                    <a:pt x="857546" y="568097"/>
                  </a:lnTo>
                  <a:lnTo>
                    <a:pt x="827035" y="590419"/>
                  </a:lnTo>
                  <a:lnTo>
                    <a:pt x="822758" y="592315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Akshat Shrivastava</dc:creator>
  <cp:keywords>DAFQVSo88oI,BAFQT9laPZw</cp:keywords>
  <dc:title>Yellow Colorful Fun Illustrative Delivery Business Presentation</dc:title>
  <dcterms:created xsi:type="dcterms:W3CDTF">2023-02-28T05:39:35Z</dcterms:created>
  <dcterms:modified xsi:type="dcterms:W3CDTF">2023-02-28T05:39:35Z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2022-11-20T00:00:00Z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2022-11-20T00:00:00Z</vt:filetime>
  </property>
</Properties>
</file>